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12.xml" ContentType="application/vnd.openxmlformats-officedocument.drawingml.diagramColors+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8.xml" ContentType="application/vnd.ms-office.drawingml.diagramDrawing+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6.xml" ContentType="application/vnd.ms-office.drawingml.diagramDrawing+xml"/>
  <Override PartName="/ppt/diagrams/drawing11.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heme/themeOverride3.xml" ContentType="application/vnd.openxmlformats-officedocument.themeOverr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44" r:id="rId1"/>
  </p:sldMasterIdLst>
  <p:notesMasterIdLst>
    <p:notesMasterId r:id="rId64"/>
  </p:notesMasterIdLst>
  <p:handoutMasterIdLst>
    <p:handoutMasterId r:id="rId65"/>
  </p:handoutMasterIdLst>
  <p:sldIdLst>
    <p:sldId id="557" r:id="rId2"/>
    <p:sldId id="752" r:id="rId3"/>
    <p:sldId id="755" r:id="rId4"/>
    <p:sldId id="771" r:id="rId5"/>
    <p:sldId id="744" r:id="rId6"/>
    <p:sldId id="745" r:id="rId7"/>
    <p:sldId id="751" r:id="rId8"/>
    <p:sldId id="747" r:id="rId9"/>
    <p:sldId id="713" r:id="rId10"/>
    <p:sldId id="714" r:id="rId11"/>
    <p:sldId id="715" r:id="rId12"/>
    <p:sldId id="716" r:id="rId13"/>
    <p:sldId id="753" r:id="rId14"/>
    <p:sldId id="722" r:id="rId15"/>
    <p:sldId id="735" r:id="rId16"/>
    <p:sldId id="724" r:id="rId17"/>
    <p:sldId id="783" r:id="rId18"/>
    <p:sldId id="756" r:id="rId19"/>
    <p:sldId id="748" r:id="rId20"/>
    <p:sldId id="749" r:id="rId21"/>
    <p:sldId id="760" r:id="rId22"/>
    <p:sldId id="782" r:id="rId23"/>
    <p:sldId id="785" r:id="rId24"/>
    <p:sldId id="786" r:id="rId25"/>
    <p:sldId id="787" r:id="rId26"/>
    <p:sldId id="781" r:id="rId27"/>
    <p:sldId id="761" r:id="rId28"/>
    <p:sldId id="757" r:id="rId29"/>
    <p:sldId id="717" r:id="rId30"/>
    <p:sldId id="728" r:id="rId31"/>
    <p:sldId id="729" r:id="rId32"/>
    <p:sldId id="762" r:id="rId33"/>
    <p:sldId id="736" r:id="rId34"/>
    <p:sldId id="737" r:id="rId35"/>
    <p:sldId id="738" r:id="rId36"/>
    <p:sldId id="739" r:id="rId37"/>
    <p:sldId id="740" r:id="rId38"/>
    <p:sldId id="741" r:id="rId39"/>
    <p:sldId id="742" r:id="rId40"/>
    <p:sldId id="730" r:id="rId41"/>
    <p:sldId id="763" r:id="rId42"/>
    <p:sldId id="764" r:id="rId43"/>
    <p:sldId id="788" r:id="rId44"/>
    <p:sldId id="733" r:id="rId45"/>
    <p:sldId id="772" r:id="rId46"/>
    <p:sldId id="773" r:id="rId47"/>
    <p:sldId id="766" r:id="rId48"/>
    <p:sldId id="767" r:id="rId49"/>
    <p:sldId id="768" r:id="rId50"/>
    <p:sldId id="723" r:id="rId51"/>
    <p:sldId id="769" r:id="rId52"/>
    <p:sldId id="734" r:id="rId53"/>
    <p:sldId id="789" r:id="rId54"/>
    <p:sldId id="774" r:id="rId55"/>
    <p:sldId id="775" r:id="rId56"/>
    <p:sldId id="776" r:id="rId57"/>
    <p:sldId id="777" r:id="rId58"/>
    <p:sldId id="778" r:id="rId59"/>
    <p:sldId id="779" r:id="rId60"/>
    <p:sldId id="780" r:id="rId61"/>
    <p:sldId id="743" r:id="rId62"/>
    <p:sldId id="711" r:id="rId6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688B"/>
    <a:srgbClr val="496DA7"/>
    <a:srgbClr val="166824"/>
    <a:srgbClr val="606060"/>
    <a:srgbClr val="005E9E"/>
    <a:srgbClr val="700000"/>
    <a:srgbClr val="088DCF"/>
    <a:srgbClr val="0000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542" autoAdjust="0"/>
    <p:restoredTop sz="96433" autoAdjust="0"/>
  </p:normalViewPr>
  <p:slideViewPr>
    <p:cSldViewPr>
      <p:cViewPr varScale="1">
        <p:scale>
          <a:sx n="107" d="100"/>
          <a:sy n="107" d="100"/>
        </p:scale>
        <p:origin x="-90"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2040"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69BC1E-EF37-4EEE-9B1C-2427E6E6E8F9}" type="doc">
      <dgm:prSet loTypeId="urn:microsoft.com/office/officeart/2005/8/layout/process2" loCatId="process" qsTypeId="urn:microsoft.com/office/officeart/2005/8/quickstyle/3d3" qsCatId="3D" csTypeId="urn:microsoft.com/office/officeart/2005/8/colors/accent3_2" csCatId="accent3" phldr="1"/>
      <dgm:spPr/>
      <dgm:t>
        <a:bodyPr/>
        <a:lstStyle/>
        <a:p>
          <a:endParaRPr lang="ru-RU"/>
        </a:p>
      </dgm:t>
    </dgm:pt>
    <dgm:pt modelId="{3E879972-A744-425B-9E46-165A92D3263E}">
      <dgm:prSet>
        <dgm:style>
          <a:lnRef idx="1">
            <a:schemeClr val="accent6"/>
          </a:lnRef>
          <a:fillRef idx="3">
            <a:schemeClr val="accent6"/>
          </a:fillRef>
          <a:effectRef idx="2">
            <a:schemeClr val="accent6"/>
          </a:effectRef>
          <a:fontRef idx="minor">
            <a:schemeClr val="lt1"/>
          </a:fontRef>
        </dgm:style>
      </dgm:prSet>
      <dgm:spPr/>
      <dgm:t>
        <a:bodyPr/>
        <a:lstStyle/>
        <a:p>
          <a:pPr rtl="0"/>
          <a:r>
            <a:rPr lang="ru-RU" dirty="0" smtClean="0"/>
            <a:t>Цель: </a:t>
          </a:r>
          <a:endParaRPr lang="ru-RU" dirty="0"/>
        </a:p>
      </dgm:t>
    </dgm:pt>
    <dgm:pt modelId="{32B306C6-3327-4C76-A402-D467247AD652}" type="parTrans" cxnId="{32E38946-5190-4B91-80C9-1C71845A4C42}">
      <dgm:prSet/>
      <dgm:spPr/>
      <dgm:t>
        <a:bodyPr/>
        <a:lstStyle/>
        <a:p>
          <a:endParaRPr lang="ru-RU"/>
        </a:p>
      </dgm:t>
    </dgm:pt>
    <dgm:pt modelId="{96EBEA33-D0A8-4306-82AA-52C0500BB2F6}" type="sibTrans" cxnId="{32E38946-5190-4B91-80C9-1C71845A4C42}">
      <dgm:prSet/>
      <dgm:spPr/>
      <dgm:t>
        <a:bodyPr/>
        <a:lstStyle/>
        <a:p>
          <a:endParaRPr lang="ru-RU"/>
        </a:p>
      </dgm:t>
    </dgm:pt>
    <dgm:pt modelId="{AFF121ED-33DF-4757-B08F-F1BB973D0E09}">
      <dgm:prSet>
        <dgm:style>
          <a:lnRef idx="1">
            <a:schemeClr val="accent1"/>
          </a:lnRef>
          <a:fillRef idx="2">
            <a:schemeClr val="accent1"/>
          </a:fillRef>
          <a:effectRef idx="1">
            <a:schemeClr val="accent1"/>
          </a:effectRef>
          <a:fontRef idx="minor">
            <a:schemeClr val="dk1"/>
          </a:fontRef>
        </dgm:style>
      </dgm:prSet>
      <dgm:spPr/>
      <dgm:t>
        <a:bodyPr/>
        <a:lstStyle/>
        <a:p>
          <a:pPr rtl="0"/>
          <a:r>
            <a:rPr lang="ru-RU" b="0" dirty="0" smtClean="0">
              <a:effectLst/>
            </a:rPr>
            <a:t>развитие речевой культуры обучающихся </a:t>
          </a:r>
          <a:endParaRPr lang="ru-RU" b="0" dirty="0">
            <a:effectLst/>
          </a:endParaRPr>
        </a:p>
      </dgm:t>
    </dgm:pt>
    <dgm:pt modelId="{03E8E89A-4931-403F-AD50-ED4E292331BF}" type="parTrans" cxnId="{840F250F-F3A1-441B-943C-103FA21242FD}">
      <dgm:prSet/>
      <dgm:spPr/>
      <dgm:t>
        <a:bodyPr/>
        <a:lstStyle/>
        <a:p>
          <a:endParaRPr lang="ru-RU"/>
        </a:p>
      </dgm:t>
    </dgm:pt>
    <dgm:pt modelId="{365C04F2-D57D-4F35-AC3C-6735B487EBA6}" type="sibTrans" cxnId="{840F250F-F3A1-441B-943C-103FA21242FD}">
      <dgm:prSet/>
      <dgm:spPr/>
      <dgm:t>
        <a:bodyPr/>
        <a:lstStyle/>
        <a:p>
          <a:endParaRPr lang="ru-RU"/>
        </a:p>
      </dgm:t>
    </dgm:pt>
    <dgm:pt modelId="{C0EA8A3E-F015-4B59-93F8-D11080EE77E3}" type="pres">
      <dgm:prSet presAssocID="{F069BC1E-EF37-4EEE-9B1C-2427E6E6E8F9}" presName="linearFlow" presStyleCnt="0">
        <dgm:presLayoutVars>
          <dgm:resizeHandles val="exact"/>
        </dgm:presLayoutVars>
      </dgm:prSet>
      <dgm:spPr/>
      <dgm:t>
        <a:bodyPr/>
        <a:lstStyle/>
        <a:p>
          <a:endParaRPr lang="ru-RU"/>
        </a:p>
      </dgm:t>
    </dgm:pt>
    <dgm:pt modelId="{14A0DD37-BCB9-4A16-B6B9-F40EB37AE8D0}" type="pres">
      <dgm:prSet presAssocID="{3E879972-A744-425B-9E46-165A92D3263E}" presName="node" presStyleLbl="node1" presStyleIdx="0" presStyleCnt="2" custLinFactNeighborX="2289" custLinFactNeighborY="-61">
        <dgm:presLayoutVars>
          <dgm:bulletEnabled val="1"/>
        </dgm:presLayoutVars>
      </dgm:prSet>
      <dgm:spPr/>
      <dgm:t>
        <a:bodyPr/>
        <a:lstStyle/>
        <a:p>
          <a:endParaRPr lang="ru-RU"/>
        </a:p>
      </dgm:t>
    </dgm:pt>
    <dgm:pt modelId="{EA7DF45D-3F15-46EC-BAA9-AEC18313BE99}" type="pres">
      <dgm:prSet presAssocID="{96EBEA33-D0A8-4306-82AA-52C0500BB2F6}" presName="sibTrans" presStyleLbl="sibTrans2D1" presStyleIdx="0" presStyleCnt="1"/>
      <dgm:spPr/>
      <dgm:t>
        <a:bodyPr/>
        <a:lstStyle/>
        <a:p>
          <a:endParaRPr lang="ru-RU"/>
        </a:p>
      </dgm:t>
    </dgm:pt>
    <dgm:pt modelId="{E5FFD5EE-2202-4E89-906F-8910C16EF8B5}" type="pres">
      <dgm:prSet presAssocID="{96EBEA33-D0A8-4306-82AA-52C0500BB2F6}" presName="connectorText" presStyleLbl="sibTrans2D1" presStyleIdx="0" presStyleCnt="1"/>
      <dgm:spPr/>
      <dgm:t>
        <a:bodyPr/>
        <a:lstStyle/>
        <a:p>
          <a:endParaRPr lang="ru-RU"/>
        </a:p>
      </dgm:t>
    </dgm:pt>
    <dgm:pt modelId="{D8B8319D-25FB-42C5-A81D-F1FF4BE8090E}" type="pres">
      <dgm:prSet presAssocID="{AFF121ED-33DF-4757-B08F-F1BB973D0E09}" presName="node" presStyleLbl="node1" presStyleIdx="1" presStyleCnt="2" custLinFactNeighborX="184" custLinFactNeighborY="-4534">
        <dgm:presLayoutVars>
          <dgm:bulletEnabled val="1"/>
        </dgm:presLayoutVars>
      </dgm:prSet>
      <dgm:spPr/>
      <dgm:t>
        <a:bodyPr/>
        <a:lstStyle/>
        <a:p>
          <a:endParaRPr lang="ru-RU"/>
        </a:p>
      </dgm:t>
    </dgm:pt>
  </dgm:ptLst>
  <dgm:cxnLst>
    <dgm:cxn modelId="{840F250F-F3A1-441B-943C-103FA21242FD}" srcId="{F069BC1E-EF37-4EEE-9B1C-2427E6E6E8F9}" destId="{AFF121ED-33DF-4757-B08F-F1BB973D0E09}" srcOrd="1" destOrd="0" parTransId="{03E8E89A-4931-403F-AD50-ED4E292331BF}" sibTransId="{365C04F2-D57D-4F35-AC3C-6735B487EBA6}"/>
    <dgm:cxn modelId="{E2BF9DFA-A9CA-489E-90A4-8446243873F7}" type="presOf" srcId="{AFF121ED-33DF-4757-B08F-F1BB973D0E09}" destId="{D8B8319D-25FB-42C5-A81D-F1FF4BE8090E}" srcOrd="0" destOrd="0" presId="urn:microsoft.com/office/officeart/2005/8/layout/process2"/>
    <dgm:cxn modelId="{32E38946-5190-4B91-80C9-1C71845A4C42}" srcId="{F069BC1E-EF37-4EEE-9B1C-2427E6E6E8F9}" destId="{3E879972-A744-425B-9E46-165A92D3263E}" srcOrd="0" destOrd="0" parTransId="{32B306C6-3327-4C76-A402-D467247AD652}" sibTransId="{96EBEA33-D0A8-4306-82AA-52C0500BB2F6}"/>
    <dgm:cxn modelId="{999661AC-4FCA-4D22-9DB5-942904FA54D9}" type="presOf" srcId="{96EBEA33-D0A8-4306-82AA-52C0500BB2F6}" destId="{EA7DF45D-3F15-46EC-BAA9-AEC18313BE99}" srcOrd="0" destOrd="0" presId="urn:microsoft.com/office/officeart/2005/8/layout/process2"/>
    <dgm:cxn modelId="{EACF9912-7C51-490B-BF10-959C13F297F3}" type="presOf" srcId="{96EBEA33-D0A8-4306-82AA-52C0500BB2F6}" destId="{E5FFD5EE-2202-4E89-906F-8910C16EF8B5}" srcOrd="1" destOrd="0" presId="urn:microsoft.com/office/officeart/2005/8/layout/process2"/>
    <dgm:cxn modelId="{98A0E38D-5D87-43ED-A617-C956AAA51DB9}" type="presOf" srcId="{3E879972-A744-425B-9E46-165A92D3263E}" destId="{14A0DD37-BCB9-4A16-B6B9-F40EB37AE8D0}" srcOrd="0" destOrd="0" presId="urn:microsoft.com/office/officeart/2005/8/layout/process2"/>
    <dgm:cxn modelId="{5F3F5F90-1E8C-4C91-B9B4-E82F27426180}" type="presOf" srcId="{F069BC1E-EF37-4EEE-9B1C-2427E6E6E8F9}" destId="{C0EA8A3E-F015-4B59-93F8-D11080EE77E3}" srcOrd="0" destOrd="0" presId="urn:microsoft.com/office/officeart/2005/8/layout/process2"/>
    <dgm:cxn modelId="{086893E1-5EA3-4154-BADC-DD176529988F}" type="presParOf" srcId="{C0EA8A3E-F015-4B59-93F8-D11080EE77E3}" destId="{14A0DD37-BCB9-4A16-B6B9-F40EB37AE8D0}" srcOrd="0" destOrd="0" presId="urn:microsoft.com/office/officeart/2005/8/layout/process2"/>
    <dgm:cxn modelId="{54040326-8EAA-420A-BEE5-885E353ADCF2}" type="presParOf" srcId="{C0EA8A3E-F015-4B59-93F8-D11080EE77E3}" destId="{EA7DF45D-3F15-46EC-BAA9-AEC18313BE99}" srcOrd="1" destOrd="0" presId="urn:microsoft.com/office/officeart/2005/8/layout/process2"/>
    <dgm:cxn modelId="{96A09CE8-4EC5-4D1F-AEA7-2FFF192E93CD}" type="presParOf" srcId="{EA7DF45D-3F15-46EC-BAA9-AEC18313BE99}" destId="{E5FFD5EE-2202-4E89-906F-8910C16EF8B5}" srcOrd="0" destOrd="0" presId="urn:microsoft.com/office/officeart/2005/8/layout/process2"/>
    <dgm:cxn modelId="{AC0E465C-2A7E-44CF-BA85-A1D6924280C2}" type="presParOf" srcId="{C0EA8A3E-F015-4B59-93F8-D11080EE77E3}" destId="{D8B8319D-25FB-42C5-A81D-F1FF4BE8090E}" srcOrd="2"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B25F252-2912-43CB-93FE-E9FDF91A20F5}" type="doc">
      <dgm:prSet loTypeId="urn:microsoft.com/office/officeart/2005/8/layout/hProcess9" loCatId="process" qsTypeId="urn:microsoft.com/office/officeart/2005/8/quickstyle/simple1#4" qsCatId="simple" csTypeId="urn:microsoft.com/office/officeart/2005/8/colors/accent1_2#4" csCatId="accent1" phldr="1"/>
      <dgm:spPr/>
      <dgm:t>
        <a:bodyPr/>
        <a:lstStyle/>
        <a:p>
          <a:endParaRPr lang="ru-RU"/>
        </a:p>
      </dgm:t>
    </dgm:pt>
    <dgm:pt modelId="{2DB272C3-445C-4C25-ACC1-93501D99E5AE}">
      <dgm:prSet phldrT="[Текст]" custT="1"/>
      <dgm:spPr/>
      <dgm:t>
        <a:bodyPr/>
        <a:lstStyle/>
        <a:p>
          <a:r>
            <a:rPr lang="ru-RU" sz="1600" dirty="0" smtClean="0"/>
            <a:t>Принимает у членов комиссии бланки итогового сочинения (изложения</a:t>
          </a:r>
          <a:r>
            <a:rPr lang="ru-RU" sz="1600" dirty="0" smtClean="0"/>
            <a:t>) </a:t>
          </a:r>
        </a:p>
        <a:p>
          <a:r>
            <a:rPr lang="ru-RU" sz="1600" dirty="0" smtClean="0"/>
            <a:t>и формы ИС-5</a:t>
          </a:r>
          <a:endParaRPr lang="ru-RU" sz="1600" dirty="0"/>
        </a:p>
      </dgm:t>
    </dgm:pt>
    <dgm:pt modelId="{1D0CB8EA-0119-41E0-92BE-7E76D7E2475E}" type="parTrans" cxnId="{5734EE88-85CE-4FB4-8152-DFF6DDF8F480}">
      <dgm:prSet/>
      <dgm:spPr/>
      <dgm:t>
        <a:bodyPr/>
        <a:lstStyle/>
        <a:p>
          <a:endParaRPr lang="ru-RU"/>
        </a:p>
      </dgm:t>
    </dgm:pt>
    <dgm:pt modelId="{A52EC624-9651-4CB2-917D-CE3F467E121D}" type="sibTrans" cxnId="{5734EE88-85CE-4FB4-8152-DFF6DDF8F480}">
      <dgm:prSet/>
      <dgm:spPr/>
      <dgm:t>
        <a:bodyPr/>
        <a:lstStyle/>
        <a:p>
          <a:endParaRPr lang="ru-RU"/>
        </a:p>
      </dgm:t>
    </dgm:pt>
    <dgm:pt modelId="{D882E575-6770-465A-998C-F8719173B6C3}">
      <dgm:prSet phldrT="[Текст]" custT="1"/>
      <dgm:spPr/>
      <dgm:t>
        <a:bodyPr/>
        <a:lstStyle/>
        <a:p>
          <a:r>
            <a:rPr lang="ru-RU" sz="1600" dirty="0" smtClean="0"/>
            <a:t>Передает техническому специалисту бланки регистрации и бланки записи для копирования</a:t>
          </a:r>
          <a:endParaRPr lang="ru-RU" sz="1600" dirty="0"/>
        </a:p>
      </dgm:t>
    </dgm:pt>
    <dgm:pt modelId="{80D2F200-D700-422C-BC68-F4F9A82CAAF0}" type="parTrans" cxnId="{F560C2FB-5B64-4786-810F-0A0A239BD0B7}">
      <dgm:prSet/>
      <dgm:spPr/>
      <dgm:t>
        <a:bodyPr/>
        <a:lstStyle/>
        <a:p>
          <a:endParaRPr lang="ru-RU"/>
        </a:p>
      </dgm:t>
    </dgm:pt>
    <dgm:pt modelId="{B9B05431-E311-47DC-BC4B-7E1CDAAFD6C5}" type="sibTrans" cxnId="{F560C2FB-5B64-4786-810F-0A0A239BD0B7}">
      <dgm:prSet/>
      <dgm:spPr/>
      <dgm:t>
        <a:bodyPr/>
        <a:lstStyle/>
        <a:p>
          <a:endParaRPr lang="ru-RU"/>
        </a:p>
      </dgm:t>
    </dgm:pt>
    <dgm:pt modelId="{C39E6ABC-4EAA-4CD6-BA33-55486546061A}">
      <dgm:prSet phldrT="[Текст]" custT="1"/>
      <dgm:spPr/>
      <dgm:t>
        <a:bodyPr/>
        <a:lstStyle/>
        <a:p>
          <a:r>
            <a:rPr lang="ru-RU" sz="1600" dirty="0" smtClean="0"/>
            <a:t>Контролирует передачу копий бланков на проверку комиссии </a:t>
          </a:r>
        </a:p>
        <a:p>
          <a:r>
            <a:rPr lang="ru-RU" sz="1600" dirty="0" smtClean="0"/>
            <a:t>(5 дней)</a:t>
          </a:r>
          <a:endParaRPr lang="ru-RU" sz="700" dirty="0"/>
        </a:p>
      </dgm:t>
    </dgm:pt>
    <dgm:pt modelId="{605296E9-3BBF-4041-8250-F254E6A66017}" type="parTrans" cxnId="{4BFEE7DA-81CA-43A5-823D-1EA0C6FF0E4D}">
      <dgm:prSet/>
      <dgm:spPr/>
      <dgm:t>
        <a:bodyPr/>
        <a:lstStyle/>
        <a:p>
          <a:endParaRPr lang="ru-RU"/>
        </a:p>
      </dgm:t>
    </dgm:pt>
    <dgm:pt modelId="{77B07D5A-ABD2-4D0A-A21B-64EFD3A95CC7}" type="sibTrans" cxnId="{4BFEE7DA-81CA-43A5-823D-1EA0C6FF0E4D}">
      <dgm:prSet/>
      <dgm:spPr/>
      <dgm:t>
        <a:bodyPr/>
        <a:lstStyle/>
        <a:p>
          <a:endParaRPr lang="ru-RU"/>
        </a:p>
      </dgm:t>
    </dgm:pt>
    <dgm:pt modelId="{D1D7CBC5-0926-4815-BC34-0148A68C5ECA}" type="pres">
      <dgm:prSet presAssocID="{FB25F252-2912-43CB-93FE-E9FDF91A20F5}" presName="CompostProcess" presStyleCnt="0">
        <dgm:presLayoutVars>
          <dgm:dir/>
          <dgm:resizeHandles val="exact"/>
        </dgm:presLayoutVars>
      </dgm:prSet>
      <dgm:spPr/>
      <dgm:t>
        <a:bodyPr/>
        <a:lstStyle/>
        <a:p>
          <a:endParaRPr lang="ru-RU"/>
        </a:p>
      </dgm:t>
    </dgm:pt>
    <dgm:pt modelId="{53E5F6DF-54F0-44BE-A645-A7C81EAD4DD0}" type="pres">
      <dgm:prSet presAssocID="{FB25F252-2912-43CB-93FE-E9FDF91A20F5}" presName="arrow" presStyleLbl="bgShp" presStyleIdx="0" presStyleCnt="1"/>
      <dgm:spPr/>
    </dgm:pt>
    <dgm:pt modelId="{6AEA1DA4-FDC3-4029-BC89-B3235CE83EE2}" type="pres">
      <dgm:prSet presAssocID="{FB25F252-2912-43CB-93FE-E9FDF91A20F5}" presName="linearProcess" presStyleCnt="0"/>
      <dgm:spPr/>
    </dgm:pt>
    <dgm:pt modelId="{5AF06EFC-C78D-436E-86BA-3F3FFC9BF7BF}" type="pres">
      <dgm:prSet presAssocID="{2DB272C3-445C-4C25-ACC1-93501D99E5AE}" presName="textNode" presStyleLbl="node1" presStyleIdx="0" presStyleCnt="3" custScaleX="140221" custScaleY="184778" custLinFactNeighborX="39617" custLinFactNeighborY="-9005">
        <dgm:presLayoutVars>
          <dgm:bulletEnabled val="1"/>
        </dgm:presLayoutVars>
      </dgm:prSet>
      <dgm:spPr/>
      <dgm:t>
        <a:bodyPr/>
        <a:lstStyle/>
        <a:p>
          <a:endParaRPr lang="ru-RU"/>
        </a:p>
      </dgm:t>
    </dgm:pt>
    <dgm:pt modelId="{4B32ED92-1F4E-48B1-9E3B-59D3F7D9022B}" type="pres">
      <dgm:prSet presAssocID="{A52EC624-9651-4CB2-917D-CE3F467E121D}" presName="sibTrans" presStyleCnt="0"/>
      <dgm:spPr/>
    </dgm:pt>
    <dgm:pt modelId="{B7249078-D660-46F4-B0B4-C57589B1B399}" type="pres">
      <dgm:prSet presAssocID="{D882E575-6770-465A-998C-F8719173B6C3}" presName="textNode" presStyleLbl="node1" presStyleIdx="1" presStyleCnt="3" custScaleX="148450" custScaleY="185760" custLinFactNeighborX="33292" custLinFactNeighborY="-8514">
        <dgm:presLayoutVars>
          <dgm:bulletEnabled val="1"/>
        </dgm:presLayoutVars>
      </dgm:prSet>
      <dgm:spPr/>
      <dgm:t>
        <a:bodyPr/>
        <a:lstStyle/>
        <a:p>
          <a:endParaRPr lang="ru-RU"/>
        </a:p>
      </dgm:t>
    </dgm:pt>
    <dgm:pt modelId="{B73360A8-A075-46F6-9EFE-1F98FFBB88D6}" type="pres">
      <dgm:prSet presAssocID="{B9B05431-E311-47DC-BC4B-7E1CDAAFD6C5}" presName="sibTrans" presStyleCnt="0"/>
      <dgm:spPr/>
    </dgm:pt>
    <dgm:pt modelId="{8CA28A2A-D5EB-4894-B108-F1E8DCFDF20D}" type="pres">
      <dgm:prSet presAssocID="{C39E6ABC-4EAA-4CD6-BA33-55486546061A}" presName="textNode" presStyleLbl="node1" presStyleIdx="2" presStyleCnt="3" custScaleX="138978" custScaleY="187641" custLinFactNeighborX="95975" custLinFactNeighborY="-11508">
        <dgm:presLayoutVars>
          <dgm:bulletEnabled val="1"/>
        </dgm:presLayoutVars>
      </dgm:prSet>
      <dgm:spPr/>
      <dgm:t>
        <a:bodyPr/>
        <a:lstStyle/>
        <a:p>
          <a:endParaRPr lang="ru-RU"/>
        </a:p>
      </dgm:t>
    </dgm:pt>
  </dgm:ptLst>
  <dgm:cxnLst>
    <dgm:cxn modelId="{04074A15-414C-4D15-8DE4-8D4DE3CF6AB7}" type="presOf" srcId="{2DB272C3-445C-4C25-ACC1-93501D99E5AE}" destId="{5AF06EFC-C78D-436E-86BA-3F3FFC9BF7BF}" srcOrd="0" destOrd="0" presId="urn:microsoft.com/office/officeart/2005/8/layout/hProcess9"/>
    <dgm:cxn modelId="{4BFEE7DA-81CA-43A5-823D-1EA0C6FF0E4D}" srcId="{FB25F252-2912-43CB-93FE-E9FDF91A20F5}" destId="{C39E6ABC-4EAA-4CD6-BA33-55486546061A}" srcOrd="2" destOrd="0" parTransId="{605296E9-3BBF-4041-8250-F254E6A66017}" sibTransId="{77B07D5A-ABD2-4D0A-A21B-64EFD3A95CC7}"/>
    <dgm:cxn modelId="{F560C2FB-5B64-4786-810F-0A0A239BD0B7}" srcId="{FB25F252-2912-43CB-93FE-E9FDF91A20F5}" destId="{D882E575-6770-465A-998C-F8719173B6C3}" srcOrd="1" destOrd="0" parTransId="{80D2F200-D700-422C-BC68-F4F9A82CAAF0}" sibTransId="{B9B05431-E311-47DC-BC4B-7E1CDAAFD6C5}"/>
    <dgm:cxn modelId="{5734EE88-85CE-4FB4-8152-DFF6DDF8F480}" srcId="{FB25F252-2912-43CB-93FE-E9FDF91A20F5}" destId="{2DB272C3-445C-4C25-ACC1-93501D99E5AE}" srcOrd="0" destOrd="0" parTransId="{1D0CB8EA-0119-41E0-92BE-7E76D7E2475E}" sibTransId="{A52EC624-9651-4CB2-917D-CE3F467E121D}"/>
    <dgm:cxn modelId="{E0CE0CEF-BDEE-4B5A-8FDB-D63E27DFD28A}" type="presOf" srcId="{D882E575-6770-465A-998C-F8719173B6C3}" destId="{B7249078-D660-46F4-B0B4-C57589B1B399}" srcOrd="0" destOrd="0" presId="urn:microsoft.com/office/officeart/2005/8/layout/hProcess9"/>
    <dgm:cxn modelId="{761DF066-666F-41E8-B4CF-2BC77031E4B7}" type="presOf" srcId="{C39E6ABC-4EAA-4CD6-BA33-55486546061A}" destId="{8CA28A2A-D5EB-4894-B108-F1E8DCFDF20D}" srcOrd="0" destOrd="0" presId="urn:microsoft.com/office/officeart/2005/8/layout/hProcess9"/>
    <dgm:cxn modelId="{5DB451F3-E374-46AF-AE3D-D92757E4408C}" type="presOf" srcId="{FB25F252-2912-43CB-93FE-E9FDF91A20F5}" destId="{D1D7CBC5-0926-4815-BC34-0148A68C5ECA}" srcOrd="0" destOrd="0" presId="urn:microsoft.com/office/officeart/2005/8/layout/hProcess9"/>
    <dgm:cxn modelId="{94CAF9A8-94CF-4787-AC2F-25CC5DA4114D}" type="presParOf" srcId="{D1D7CBC5-0926-4815-BC34-0148A68C5ECA}" destId="{53E5F6DF-54F0-44BE-A645-A7C81EAD4DD0}" srcOrd="0" destOrd="0" presId="urn:microsoft.com/office/officeart/2005/8/layout/hProcess9"/>
    <dgm:cxn modelId="{7861062A-86B2-4C58-A6C8-77E0297937FC}" type="presParOf" srcId="{D1D7CBC5-0926-4815-BC34-0148A68C5ECA}" destId="{6AEA1DA4-FDC3-4029-BC89-B3235CE83EE2}" srcOrd="1" destOrd="0" presId="urn:microsoft.com/office/officeart/2005/8/layout/hProcess9"/>
    <dgm:cxn modelId="{797C7583-4039-4FE2-A5DF-E5CF3A5FD955}" type="presParOf" srcId="{6AEA1DA4-FDC3-4029-BC89-B3235CE83EE2}" destId="{5AF06EFC-C78D-436E-86BA-3F3FFC9BF7BF}" srcOrd="0" destOrd="0" presId="urn:microsoft.com/office/officeart/2005/8/layout/hProcess9"/>
    <dgm:cxn modelId="{0A0B6E5E-CA2F-41B3-BE69-935103637593}" type="presParOf" srcId="{6AEA1DA4-FDC3-4029-BC89-B3235CE83EE2}" destId="{4B32ED92-1F4E-48B1-9E3B-59D3F7D9022B}" srcOrd="1" destOrd="0" presId="urn:microsoft.com/office/officeart/2005/8/layout/hProcess9"/>
    <dgm:cxn modelId="{6648C14B-578C-43DA-81DC-9D9C2465B352}" type="presParOf" srcId="{6AEA1DA4-FDC3-4029-BC89-B3235CE83EE2}" destId="{B7249078-D660-46F4-B0B4-C57589B1B399}" srcOrd="2" destOrd="0" presId="urn:microsoft.com/office/officeart/2005/8/layout/hProcess9"/>
    <dgm:cxn modelId="{C4048846-E1DF-4216-8334-1D349FFA4BF5}" type="presParOf" srcId="{6AEA1DA4-FDC3-4029-BC89-B3235CE83EE2}" destId="{B73360A8-A075-46F6-9EFE-1F98FFBB88D6}" srcOrd="3" destOrd="0" presId="urn:microsoft.com/office/officeart/2005/8/layout/hProcess9"/>
    <dgm:cxn modelId="{33EFBB61-7C3A-49A8-8300-B5F6C07C09EB}" type="presParOf" srcId="{6AEA1DA4-FDC3-4029-BC89-B3235CE83EE2}" destId="{8CA28A2A-D5EB-4894-B108-F1E8DCFDF20D}"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B25F252-2912-43CB-93FE-E9FDF91A20F5}" type="doc">
      <dgm:prSet loTypeId="urn:microsoft.com/office/officeart/2005/8/layout/hProcess9" loCatId="process" qsTypeId="urn:microsoft.com/office/officeart/2005/8/quickstyle/simple1#4" qsCatId="simple" csTypeId="urn:microsoft.com/office/officeart/2005/8/colors/accent1_2#4" csCatId="accent1" phldr="1"/>
      <dgm:spPr/>
      <dgm:t>
        <a:bodyPr/>
        <a:lstStyle/>
        <a:p>
          <a:endParaRPr lang="ru-RU"/>
        </a:p>
      </dgm:t>
    </dgm:pt>
    <dgm:pt modelId="{3296B278-AE13-4105-8E3A-096945BAF923}">
      <dgm:prSet phldrT="[Текст]"/>
      <dgm:spPr/>
      <dgm:t>
        <a:bodyPr/>
        <a:lstStyle/>
        <a:p>
          <a:r>
            <a:rPr lang="ru-RU" dirty="0" smtClean="0"/>
            <a:t>Обеспечивает проверку сочинений (изложений)</a:t>
          </a:r>
          <a:endParaRPr lang="ru-RU" dirty="0"/>
        </a:p>
      </dgm:t>
    </dgm:pt>
    <dgm:pt modelId="{C8AB915E-C49A-4497-85A0-029664FAC847}" type="parTrans" cxnId="{CA8B01FB-81FF-4B0D-99BC-1DDB1BFA7823}">
      <dgm:prSet/>
      <dgm:spPr/>
      <dgm:t>
        <a:bodyPr/>
        <a:lstStyle/>
        <a:p>
          <a:endParaRPr lang="ru-RU"/>
        </a:p>
      </dgm:t>
    </dgm:pt>
    <dgm:pt modelId="{9EF15F89-2424-415E-8999-79C6344B0EA8}" type="sibTrans" cxnId="{CA8B01FB-81FF-4B0D-99BC-1DDB1BFA7823}">
      <dgm:prSet/>
      <dgm:spPr/>
      <dgm:t>
        <a:bodyPr/>
        <a:lstStyle/>
        <a:p>
          <a:endParaRPr lang="ru-RU"/>
        </a:p>
      </dgm:t>
    </dgm:pt>
    <dgm:pt modelId="{B24468F1-8330-4B1B-8FCE-FBED9AFB600F}">
      <dgm:prSet phldrT="[Текст]"/>
      <dgm:spPr/>
      <dgm:t>
        <a:bodyPr/>
        <a:lstStyle/>
        <a:p>
          <a:r>
            <a:rPr lang="ru-RU" dirty="0" smtClean="0"/>
            <a:t>Организует работу по внесению результатов проверки в оригиналы </a:t>
          </a:r>
          <a:r>
            <a:rPr lang="ru-RU" dirty="0" smtClean="0"/>
            <a:t>бланков и формы ИС-6</a:t>
          </a:r>
          <a:endParaRPr lang="ru-RU" dirty="0"/>
        </a:p>
      </dgm:t>
    </dgm:pt>
    <dgm:pt modelId="{324508B4-BC89-419C-8F3F-A75E57179DE0}" type="parTrans" cxnId="{31E88F5D-0BCB-4BAE-8778-48EF8BE781C4}">
      <dgm:prSet/>
      <dgm:spPr/>
      <dgm:t>
        <a:bodyPr/>
        <a:lstStyle/>
        <a:p>
          <a:endParaRPr lang="ru-RU"/>
        </a:p>
      </dgm:t>
    </dgm:pt>
    <dgm:pt modelId="{A5E58AC3-59F5-454E-AB51-0BD68F0FF70C}" type="sibTrans" cxnId="{31E88F5D-0BCB-4BAE-8778-48EF8BE781C4}">
      <dgm:prSet/>
      <dgm:spPr/>
      <dgm:t>
        <a:bodyPr/>
        <a:lstStyle/>
        <a:p>
          <a:endParaRPr lang="ru-RU"/>
        </a:p>
      </dgm:t>
    </dgm:pt>
    <dgm:pt modelId="{451F93CC-9A40-43D9-B192-4591F0E3B4DF}">
      <dgm:prSet phldrT="[Текст]"/>
      <dgm:spPr/>
      <dgm:t>
        <a:bodyPr/>
        <a:lstStyle/>
        <a:p>
          <a:r>
            <a:rPr lang="ru-RU" dirty="0" smtClean="0"/>
            <a:t>Контролирует передачу оригиналов бланков </a:t>
          </a:r>
          <a:r>
            <a:rPr lang="ru-RU" dirty="0" smtClean="0"/>
            <a:t>, форм ИС-5, ИС-6 районному </a:t>
          </a:r>
          <a:r>
            <a:rPr lang="ru-RU" dirty="0" smtClean="0"/>
            <a:t>координатору</a:t>
          </a:r>
          <a:endParaRPr lang="ru-RU" dirty="0"/>
        </a:p>
      </dgm:t>
    </dgm:pt>
    <dgm:pt modelId="{57FA64BB-0DB4-419D-BA20-520237A846B3}" type="parTrans" cxnId="{83188697-0C8E-425C-8B5E-3AEAAC9C4A75}">
      <dgm:prSet/>
      <dgm:spPr/>
      <dgm:t>
        <a:bodyPr/>
        <a:lstStyle/>
        <a:p>
          <a:endParaRPr lang="ru-RU"/>
        </a:p>
      </dgm:t>
    </dgm:pt>
    <dgm:pt modelId="{3EC82F63-2013-4F3F-830C-3455F73493C4}" type="sibTrans" cxnId="{83188697-0C8E-425C-8B5E-3AEAAC9C4A75}">
      <dgm:prSet/>
      <dgm:spPr/>
      <dgm:t>
        <a:bodyPr/>
        <a:lstStyle/>
        <a:p>
          <a:endParaRPr lang="ru-RU"/>
        </a:p>
      </dgm:t>
    </dgm:pt>
    <dgm:pt modelId="{389A681D-269E-4600-A074-D1D22F52A102}">
      <dgm:prSet phldrT="[Текст]"/>
      <dgm:spPr/>
      <dgm:t>
        <a:bodyPr/>
        <a:lstStyle/>
        <a:p>
          <a:r>
            <a:rPr lang="ru-RU" dirty="0" smtClean="0"/>
            <a:t>Обеспечивает  безопасное хранение копий бланков не менее месяца с момента проведения итогового сочинения</a:t>
          </a:r>
          <a:endParaRPr lang="ru-RU" dirty="0"/>
        </a:p>
      </dgm:t>
    </dgm:pt>
    <dgm:pt modelId="{B49137C7-4773-443E-AD34-C92FAD4667B1}" type="parTrans" cxnId="{30E2E81A-7839-4612-B67A-7790AB961F26}">
      <dgm:prSet/>
      <dgm:spPr/>
      <dgm:t>
        <a:bodyPr/>
        <a:lstStyle/>
        <a:p>
          <a:endParaRPr lang="ru-RU"/>
        </a:p>
      </dgm:t>
    </dgm:pt>
    <dgm:pt modelId="{8DF5D0E2-D407-47BB-9EAF-C0E2A43CC355}" type="sibTrans" cxnId="{30E2E81A-7839-4612-B67A-7790AB961F26}">
      <dgm:prSet/>
      <dgm:spPr/>
      <dgm:t>
        <a:bodyPr/>
        <a:lstStyle/>
        <a:p>
          <a:endParaRPr lang="ru-RU"/>
        </a:p>
      </dgm:t>
    </dgm:pt>
    <dgm:pt modelId="{D1D7CBC5-0926-4815-BC34-0148A68C5ECA}" type="pres">
      <dgm:prSet presAssocID="{FB25F252-2912-43CB-93FE-E9FDF91A20F5}" presName="CompostProcess" presStyleCnt="0">
        <dgm:presLayoutVars>
          <dgm:dir/>
          <dgm:resizeHandles val="exact"/>
        </dgm:presLayoutVars>
      </dgm:prSet>
      <dgm:spPr/>
      <dgm:t>
        <a:bodyPr/>
        <a:lstStyle/>
        <a:p>
          <a:endParaRPr lang="ru-RU"/>
        </a:p>
      </dgm:t>
    </dgm:pt>
    <dgm:pt modelId="{53E5F6DF-54F0-44BE-A645-A7C81EAD4DD0}" type="pres">
      <dgm:prSet presAssocID="{FB25F252-2912-43CB-93FE-E9FDF91A20F5}" presName="arrow" presStyleLbl="bgShp" presStyleIdx="0" presStyleCnt="1"/>
      <dgm:spPr/>
    </dgm:pt>
    <dgm:pt modelId="{6AEA1DA4-FDC3-4029-BC89-B3235CE83EE2}" type="pres">
      <dgm:prSet presAssocID="{FB25F252-2912-43CB-93FE-E9FDF91A20F5}" presName="linearProcess" presStyleCnt="0"/>
      <dgm:spPr/>
    </dgm:pt>
    <dgm:pt modelId="{01A76904-078F-4DC4-ACC0-C447624E0037}" type="pres">
      <dgm:prSet presAssocID="{3296B278-AE13-4105-8E3A-096945BAF923}" presName="textNode" presStyleLbl="node1" presStyleIdx="0" presStyleCnt="4" custScaleX="392847" custScaleY="211247" custLinFactNeighborX="-9480" custLinFactNeighborY="295">
        <dgm:presLayoutVars>
          <dgm:bulletEnabled val="1"/>
        </dgm:presLayoutVars>
      </dgm:prSet>
      <dgm:spPr/>
      <dgm:t>
        <a:bodyPr/>
        <a:lstStyle/>
        <a:p>
          <a:endParaRPr lang="ru-RU"/>
        </a:p>
      </dgm:t>
    </dgm:pt>
    <dgm:pt modelId="{0B3E6A8B-FDC4-426B-B1A5-521D8ED7C607}" type="pres">
      <dgm:prSet presAssocID="{9EF15F89-2424-415E-8999-79C6344B0EA8}" presName="sibTrans" presStyleCnt="0"/>
      <dgm:spPr/>
    </dgm:pt>
    <dgm:pt modelId="{6437E83B-F6BC-462F-9CF6-D56552C85B0A}" type="pres">
      <dgm:prSet presAssocID="{B24468F1-8330-4B1B-8FCE-FBED9AFB600F}" presName="textNode" presStyleLbl="node1" presStyleIdx="1" presStyleCnt="4" custScaleX="390196" custScaleY="211247" custLinFactX="-37639" custLinFactNeighborX="-100000" custLinFactNeighborY="295">
        <dgm:presLayoutVars>
          <dgm:bulletEnabled val="1"/>
        </dgm:presLayoutVars>
      </dgm:prSet>
      <dgm:spPr/>
      <dgm:t>
        <a:bodyPr/>
        <a:lstStyle/>
        <a:p>
          <a:endParaRPr lang="ru-RU"/>
        </a:p>
      </dgm:t>
    </dgm:pt>
    <dgm:pt modelId="{576B773B-26D5-4DCC-B216-C7D237AAEFC0}" type="pres">
      <dgm:prSet presAssocID="{A5E58AC3-59F5-454E-AB51-0BD68F0FF70C}" presName="sibTrans" presStyleCnt="0"/>
      <dgm:spPr/>
    </dgm:pt>
    <dgm:pt modelId="{AD391CBB-CCC2-4F67-9E74-4EC6DE81EDC8}" type="pres">
      <dgm:prSet presAssocID="{451F93CC-9A40-43D9-B192-4591F0E3B4DF}" presName="textNode" presStyleLbl="node1" presStyleIdx="2" presStyleCnt="4" custScaleX="423721" custScaleY="214047" custLinFactX="-49775" custLinFactNeighborX="-100000" custLinFactNeighborY="1695">
        <dgm:presLayoutVars>
          <dgm:bulletEnabled val="1"/>
        </dgm:presLayoutVars>
      </dgm:prSet>
      <dgm:spPr/>
      <dgm:t>
        <a:bodyPr/>
        <a:lstStyle/>
        <a:p>
          <a:endParaRPr lang="ru-RU"/>
        </a:p>
      </dgm:t>
    </dgm:pt>
    <dgm:pt modelId="{EAFBE363-497B-472C-9D4B-DEB850217F6C}" type="pres">
      <dgm:prSet presAssocID="{3EC82F63-2013-4F3F-830C-3455F73493C4}" presName="sibTrans" presStyleCnt="0"/>
      <dgm:spPr/>
    </dgm:pt>
    <dgm:pt modelId="{9C258E64-5372-4D8B-8017-269408625741}" type="pres">
      <dgm:prSet presAssocID="{389A681D-269E-4600-A074-D1D22F52A102}" presName="textNode" presStyleLbl="node1" presStyleIdx="3" presStyleCnt="4" custScaleX="418940" custScaleY="205790" custLinFactX="-40714" custLinFactNeighborX="-100000" custLinFactNeighborY="1501">
        <dgm:presLayoutVars>
          <dgm:bulletEnabled val="1"/>
        </dgm:presLayoutVars>
      </dgm:prSet>
      <dgm:spPr/>
      <dgm:t>
        <a:bodyPr/>
        <a:lstStyle/>
        <a:p>
          <a:endParaRPr lang="ru-RU"/>
        </a:p>
      </dgm:t>
    </dgm:pt>
  </dgm:ptLst>
  <dgm:cxnLst>
    <dgm:cxn modelId="{31E88F5D-0BCB-4BAE-8778-48EF8BE781C4}" srcId="{FB25F252-2912-43CB-93FE-E9FDF91A20F5}" destId="{B24468F1-8330-4B1B-8FCE-FBED9AFB600F}" srcOrd="1" destOrd="0" parTransId="{324508B4-BC89-419C-8F3F-A75E57179DE0}" sibTransId="{A5E58AC3-59F5-454E-AB51-0BD68F0FF70C}"/>
    <dgm:cxn modelId="{97D54B25-5DB9-4A27-AF02-F73D853D64DF}" type="presOf" srcId="{B24468F1-8330-4B1B-8FCE-FBED9AFB600F}" destId="{6437E83B-F6BC-462F-9CF6-D56552C85B0A}" srcOrd="0" destOrd="0" presId="urn:microsoft.com/office/officeart/2005/8/layout/hProcess9"/>
    <dgm:cxn modelId="{205DBB26-BAAD-41EB-8575-DFCAA61C4D9F}" type="presOf" srcId="{FB25F252-2912-43CB-93FE-E9FDF91A20F5}" destId="{D1D7CBC5-0926-4815-BC34-0148A68C5ECA}" srcOrd="0" destOrd="0" presId="urn:microsoft.com/office/officeart/2005/8/layout/hProcess9"/>
    <dgm:cxn modelId="{55A2725E-486C-4086-B88E-D8A6FA4F0738}" type="presOf" srcId="{3296B278-AE13-4105-8E3A-096945BAF923}" destId="{01A76904-078F-4DC4-ACC0-C447624E0037}" srcOrd="0" destOrd="0" presId="urn:microsoft.com/office/officeart/2005/8/layout/hProcess9"/>
    <dgm:cxn modelId="{30E2E81A-7839-4612-B67A-7790AB961F26}" srcId="{FB25F252-2912-43CB-93FE-E9FDF91A20F5}" destId="{389A681D-269E-4600-A074-D1D22F52A102}" srcOrd="3" destOrd="0" parTransId="{B49137C7-4773-443E-AD34-C92FAD4667B1}" sibTransId="{8DF5D0E2-D407-47BB-9EAF-C0E2A43CC355}"/>
    <dgm:cxn modelId="{83188697-0C8E-425C-8B5E-3AEAAC9C4A75}" srcId="{FB25F252-2912-43CB-93FE-E9FDF91A20F5}" destId="{451F93CC-9A40-43D9-B192-4591F0E3B4DF}" srcOrd="2" destOrd="0" parTransId="{57FA64BB-0DB4-419D-BA20-520237A846B3}" sibTransId="{3EC82F63-2013-4F3F-830C-3455F73493C4}"/>
    <dgm:cxn modelId="{F6FEEF48-0FB9-47B4-8664-CF4A50F80411}" type="presOf" srcId="{389A681D-269E-4600-A074-D1D22F52A102}" destId="{9C258E64-5372-4D8B-8017-269408625741}" srcOrd="0" destOrd="0" presId="urn:microsoft.com/office/officeart/2005/8/layout/hProcess9"/>
    <dgm:cxn modelId="{CA8B01FB-81FF-4B0D-99BC-1DDB1BFA7823}" srcId="{FB25F252-2912-43CB-93FE-E9FDF91A20F5}" destId="{3296B278-AE13-4105-8E3A-096945BAF923}" srcOrd="0" destOrd="0" parTransId="{C8AB915E-C49A-4497-85A0-029664FAC847}" sibTransId="{9EF15F89-2424-415E-8999-79C6344B0EA8}"/>
    <dgm:cxn modelId="{B5642817-BB00-4185-A41F-15FF5258C350}" type="presOf" srcId="{451F93CC-9A40-43D9-B192-4591F0E3B4DF}" destId="{AD391CBB-CCC2-4F67-9E74-4EC6DE81EDC8}" srcOrd="0" destOrd="0" presId="urn:microsoft.com/office/officeart/2005/8/layout/hProcess9"/>
    <dgm:cxn modelId="{F99542C3-37B1-412D-8B73-66F131C7045B}" type="presParOf" srcId="{D1D7CBC5-0926-4815-BC34-0148A68C5ECA}" destId="{53E5F6DF-54F0-44BE-A645-A7C81EAD4DD0}" srcOrd="0" destOrd="0" presId="urn:microsoft.com/office/officeart/2005/8/layout/hProcess9"/>
    <dgm:cxn modelId="{AAA18EA0-BB67-4F06-9C61-8D5F06A59964}" type="presParOf" srcId="{D1D7CBC5-0926-4815-BC34-0148A68C5ECA}" destId="{6AEA1DA4-FDC3-4029-BC89-B3235CE83EE2}" srcOrd="1" destOrd="0" presId="urn:microsoft.com/office/officeart/2005/8/layout/hProcess9"/>
    <dgm:cxn modelId="{4E0E7C73-9C6A-4C38-872A-1FC80F655331}" type="presParOf" srcId="{6AEA1DA4-FDC3-4029-BC89-B3235CE83EE2}" destId="{01A76904-078F-4DC4-ACC0-C447624E0037}" srcOrd="0" destOrd="0" presId="urn:microsoft.com/office/officeart/2005/8/layout/hProcess9"/>
    <dgm:cxn modelId="{DD796E10-AA77-409D-8345-B660D7D8F28C}" type="presParOf" srcId="{6AEA1DA4-FDC3-4029-BC89-B3235CE83EE2}" destId="{0B3E6A8B-FDC4-426B-B1A5-521D8ED7C607}" srcOrd="1" destOrd="0" presId="urn:microsoft.com/office/officeart/2005/8/layout/hProcess9"/>
    <dgm:cxn modelId="{AE31C2D2-1FA7-45CA-B86A-B271A37D0E20}" type="presParOf" srcId="{6AEA1DA4-FDC3-4029-BC89-B3235CE83EE2}" destId="{6437E83B-F6BC-462F-9CF6-D56552C85B0A}" srcOrd="2" destOrd="0" presId="urn:microsoft.com/office/officeart/2005/8/layout/hProcess9"/>
    <dgm:cxn modelId="{25A9033E-B86F-4D70-AF5B-DE7830175A8C}" type="presParOf" srcId="{6AEA1DA4-FDC3-4029-BC89-B3235CE83EE2}" destId="{576B773B-26D5-4DCC-B216-C7D237AAEFC0}" srcOrd="3" destOrd="0" presId="urn:microsoft.com/office/officeart/2005/8/layout/hProcess9"/>
    <dgm:cxn modelId="{E0354A2E-C704-4C41-AFEF-A0E6250C7E87}" type="presParOf" srcId="{6AEA1DA4-FDC3-4029-BC89-B3235CE83EE2}" destId="{AD391CBB-CCC2-4F67-9E74-4EC6DE81EDC8}" srcOrd="4" destOrd="0" presId="urn:microsoft.com/office/officeart/2005/8/layout/hProcess9"/>
    <dgm:cxn modelId="{51D17B2F-E2F8-4AEC-BFC9-77FDBEB83ECB}" type="presParOf" srcId="{6AEA1DA4-FDC3-4029-BC89-B3235CE83EE2}" destId="{EAFBE363-497B-472C-9D4B-DEB850217F6C}" srcOrd="5" destOrd="0" presId="urn:microsoft.com/office/officeart/2005/8/layout/hProcess9"/>
    <dgm:cxn modelId="{FB616BAC-23A3-4825-84D4-D3DB90B70011}" type="presParOf" srcId="{6AEA1DA4-FDC3-4029-BC89-B3235CE83EE2}" destId="{9C258E64-5372-4D8B-8017-269408625741}" srcOrd="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B25F252-2912-43CB-93FE-E9FDF91A20F5}" type="doc">
      <dgm:prSet loTypeId="urn:microsoft.com/office/officeart/2005/8/layout/hProcess9" loCatId="process" qsTypeId="urn:microsoft.com/office/officeart/2005/8/quickstyle/simple1#4" qsCatId="simple" csTypeId="urn:microsoft.com/office/officeart/2005/8/colors/accent1_2#4" csCatId="accent1" phldr="1"/>
      <dgm:spPr/>
    </dgm:pt>
    <dgm:pt modelId="{2DB272C3-445C-4C25-ACC1-93501D99E5AE}">
      <dgm:prSet phldrT="[Текст]" custT="1"/>
      <dgm:spPr/>
      <dgm:t>
        <a:bodyPr/>
        <a:lstStyle/>
        <a:p>
          <a:r>
            <a:rPr lang="ru-RU" sz="1800" dirty="0" smtClean="0"/>
            <a:t>Принимает у руководителя бланки регистрации и бланки записи для копирования </a:t>
          </a:r>
          <a:endParaRPr lang="ru-RU" sz="1800" dirty="0"/>
        </a:p>
      </dgm:t>
    </dgm:pt>
    <dgm:pt modelId="{1D0CB8EA-0119-41E0-92BE-7E76D7E2475E}" type="parTrans" cxnId="{5734EE88-85CE-4FB4-8152-DFF6DDF8F480}">
      <dgm:prSet/>
      <dgm:spPr/>
      <dgm:t>
        <a:bodyPr/>
        <a:lstStyle/>
        <a:p>
          <a:endParaRPr lang="ru-RU"/>
        </a:p>
      </dgm:t>
    </dgm:pt>
    <dgm:pt modelId="{A52EC624-9651-4CB2-917D-CE3F467E121D}" type="sibTrans" cxnId="{5734EE88-85CE-4FB4-8152-DFF6DDF8F480}">
      <dgm:prSet/>
      <dgm:spPr/>
      <dgm:t>
        <a:bodyPr/>
        <a:lstStyle/>
        <a:p>
          <a:endParaRPr lang="ru-RU"/>
        </a:p>
      </dgm:t>
    </dgm:pt>
    <dgm:pt modelId="{D882E575-6770-465A-998C-F8719173B6C3}">
      <dgm:prSet phldrT="[Текст]" custT="1"/>
      <dgm:spPr/>
      <dgm:t>
        <a:bodyPr/>
        <a:lstStyle/>
        <a:p>
          <a:r>
            <a:rPr lang="ru-RU" sz="1800" dirty="0" smtClean="0"/>
            <a:t>Производит копирование бланков регистрации и бланков записи</a:t>
          </a:r>
          <a:endParaRPr lang="ru-RU" sz="1800" dirty="0"/>
        </a:p>
      </dgm:t>
    </dgm:pt>
    <dgm:pt modelId="{80D2F200-D700-422C-BC68-F4F9A82CAAF0}" type="parTrans" cxnId="{F560C2FB-5B64-4786-810F-0A0A239BD0B7}">
      <dgm:prSet/>
      <dgm:spPr/>
      <dgm:t>
        <a:bodyPr/>
        <a:lstStyle/>
        <a:p>
          <a:endParaRPr lang="ru-RU"/>
        </a:p>
      </dgm:t>
    </dgm:pt>
    <dgm:pt modelId="{B9B05431-E311-47DC-BC4B-7E1CDAAFD6C5}" type="sibTrans" cxnId="{F560C2FB-5B64-4786-810F-0A0A239BD0B7}">
      <dgm:prSet/>
      <dgm:spPr/>
      <dgm:t>
        <a:bodyPr/>
        <a:lstStyle/>
        <a:p>
          <a:endParaRPr lang="ru-RU"/>
        </a:p>
      </dgm:t>
    </dgm:pt>
    <dgm:pt modelId="{C39E6ABC-4EAA-4CD6-BA33-55486546061A}">
      <dgm:prSet phldrT="[Текст]" custT="1"/>
      <dgm:spPr/>
      <dgm:t>
        <a:bodyPr/>
        <a:lstStyle/>
        <a:p>
          <a:r>
            <a:rPr lang="ru-RU" sz="1800" dirty="0" smtClean="0"/>
            <a:t>После копирования передает оригиналы бланков регистрации и бланки ответов руководителю, копии бланков передает членам комиссии для дальнейшей проверки.</a:t>
          </a:r>
          <a:endParaRPr lang="ru-RU" sz="1800" dirty="0"/>
        </a:p>
      </dgm:t>
    </dgm:pt>
    <dgm:pt modelId="{605296E9-3BBF-4041-8250-F254E6A66017}" type="parTrans" cxnId="{4BFEE7DA-81CA-43A5-823D-1EA0C6FF0E4D}">
      <dgm:prSet/>
      <dgm:spPr/>
      <dgm:t>
        <a:bodyPr/>
        <a:lstStyle/>
        <a:p>
          <a:endParaRPr lang="ru-RU"/>
        </a:p>
      </dgm:t>
    </dgm:pt>
    <dgm:pt modelId="{77B07D5A-ABD2-4D0A-A21B-64EFD3A95CC7}" type="sibTrans" cxnId="{4BFEE7DA-81CA-43A5-823D-1EA0C6FF0E4D}">
      <dgm:prSet/>
      <dgm:spPr/>
      <dgm:t>
        <a:bodyPr/>
        <a:lstStyle/>
        <a:p>
          <a:endParaRPr lang="ru-RU"/>
        </a:p>
      </dgm:t>
    </dgm:pt>
    <dgm:pt modelId="{D1D7CBC5-0926-4815-BC34-0148A68C5ECA}" type="pres">
      <dgm:prSet presAssocID="{FB25F252-2912-43CB-93FE-E9FDF91A20F5}" presName="CompostProcess" presStyleCnt="0">
        <dgm:presLayoutVars>
          <dgm:dir/>
          <dgm:resizeHandles val="exact"/>
        </dgm:presLayoutVars>
      </dgm:prSet>
      <dgm:spPr/>
    </dgm:pt>
    <dgm:pt modelId="{53E5F6DF-54F0-44BE-A645-A7C81EAD4DD0}" type="pres">
      <dgm:prSet presAssocID="{FB25F252-2912-43CB-93FE-E9FDF91A20F5}" presName="arrow" presStyleLbl="bgShp" presStyleIdx="0" presStyleCnt="1"/>
      <dgm:spPr/>
    </dgm:pt>
    <dgm:pt modelId="{6AEA1DA4-FDC3-4029-BC89-B3235CE83EE2}" type="pres">
      <dgm:prSet presAssocID="{FB25F252-2912-43CB-93FE-E9FDF91A20F5}" presName="linearProcess" presStyleCnt="0"/>
      <dgm:spPr/>
    </dgm:pt>
    <dgm:pt modelId="{5AF06EFC-C78D-436E-86BA-3F3FFC9BF7BF}" type="pres">
      <dgm:prSet presAssocID="{2DB272C3-445C-4C25-ACC1-93501D99E5AE}" presName="textNode" presStyleLbl="node1" presStyleIdx="0" presStyleCnt="3" custScaleX="106913" custScaleY="237514" custLinFactNeighborX="29272" custLinFactNeighborY="0">
        <dgm:presLayoutVars>
          <dgm:bulletEnabled val="1"/>
        </dgm:presLayoutVars>
      </dgm:prSet>
      <dgm:spPr/>
      <dgm:t>
        <a:bodyPr/>
        <a:lstStyle/>
        <a:p>
          <a:endParaRPr lang="ru-RU"/>
        </a:p>
      </dgm:t>
    </dgm:pt>
    <dgm:pt modelId="{4B32ED92-1F4E-48B1-9E3B-59D3F7D9022B}" type="pres">
      <dgm:prSet presAssocID="{A52EC624-9651-4CB2-917D-CE3F467E121D}" presName="sibTrans" presStyleCnt="0"/>
      <dgm:spPr/>
    </dgm:pt>
    <dgm:pt modelId="{B7249078-D660-46F4-B0B4-C57589B1B399}" type="pres">
      <dgm:prSet presAssocID="{D882E575-6770-465A-998C-F8719173B6C3}" presName="textNode" presStyleLbl="node1" presStyleIdx="1" presStyleCnt="3" custScaleY="237514">
        <dgm:presLayoutVars>
          <dgm:bulletEnabled val="1"/>
        </dgm:presLayoutVars>
      </dgm:prSet>
      <dgm:spPr/>
      <dgm:t>
        <a:bodyPr/>
        <a:lstStyle/>
        <a:p>
          <a:endParaRPr lang="ru-RU"/>
        </a:p>
      </dgm:t>
    </dgm:pt>
    <dgm:pt modelId="{B73360A8-A075-46F6-9EFE-1F98FFBB88D6}" type="pres">
      <dgm:prSet presAssocID="{B9B05431-E311-47DC-BC4B-7E1CDAAFD6C5}" presName="sibTrans" presStyleCnt="0"/>
      <dgm:spPr/>
    </dgm:pt>
    <dgm:pt modelId="{8CA28A2A-D5EB-4894-B108-F1E8DCFDF20D}" type="pres">
      <dgm:prSet presAssocID="{C39E6ABC-4EAA-4CD6-BA33-55486546061A}" presName="textNode" presStyleLbl="node1" presStyleIdx="2" presStyleCnt="3" custScaleY="237514">
        <dgm:presLayoutVars>
          <dgm:bulletEnabled val="1"/>
        </dgm:presLayoutVars>
      </dgm:prSet>
      <dgm:spPr/>
      <dgm:t>
        <a:bodyPr/>
        <a:lstStyle/>
        <a:p>
          <a:endParaRPr lang="ru-RU"/>
        </a:p>
      </dgm:t>
    </dgm:pt>
  </dgm:ptLst>
  <dgm:cxnLst>
    <dgm:cxn modelId="{4BFEE7DA-81CA-43A5-823D-1EA0C6FF0E4D}" srcId="{FB25F252-2912-43CB-93FE-E9FDF91A20F5}" destId="{C39E6ABC-4EAA-4CD6-BA33-55486546061A}" srcOrd="2" destOrd="0" parTransId="{605296E9-3BBF-4041-8250-F254E6A66017}" sibTransId="{77B07D5A-ABD2-4D0A-A21B-64EFD3A95CC7}"/>
    <dgm:cxn modelId="{0C8E41E5-5A86-4984-AC08-2EFE6424E338}" type="presOf" srcId="{FB25F252-2912-43CB-93FE-E9FDF91A20F5}" destId="{D1D7CBC5-0926-4815-BC34-0148A68C5ECA}" srcOrd="0" destOrd="0" presId="urn:microsoft.com/office/officeart/2005/8/layout/hProcess9"/>
    <dgm:cxn modelId="{D13CA5B4-A2EF-4C84-B066-CFDB84F98CCA}" type="presOf" srcId="{2DB272C3-445C-4C25-ACC1-93501D99E5AE}" destId="{5AF06EFC-C78D-436E-86BA-3F3FFC9BF7BF}" srcOrd="0" destOrd="0" presId="urn:microsoft.com/office/officeart/2005/8/layout/hProcess9"/>
    <dgm:cxn modelId="{F560C2FB-5B64-4786-810F-0A0A239BD0B7}" srcId="{FB25F252-2912-43CB-93FE-E9FDF91A20F5}" destId="{D882E575-6770-465A-998C-F8719173B6C3}" srcOrd="1" destOrd="0" parTransId="{80D2F200-D700-422C-BC68-F4F9A82CAAF0}" sibTransId="{B9B05431-E311-47DC-BC4B-7E1CDAAFD6C5}"/>
    <dgm:cxn modelId="{5734EE88-85CE-4FB4-8152-DFF6DDF8F480}" srcId="{FB25F252-2912-43CB-93FE-E9FDF91A20F5}" destId="{2DB272C3-445C-4C25-ACC1-93501D99E5AE}" srcOrd="0" destOrd="0" parTransId="{1D0CB8EA-0119-41E0-92BE-7E76D7E2475E}" sibTransId="{A52EC624-9651-4CB2-917D-CE3F467E121D}"/>
    <dgm:cxn modelId="{F802DC72-BF62-4A85-9723-B946977F3EA8}" type="presOf" srcId="{C39E6ABC-4EAA-4CD6-BA33-55486546061A}" destId="{8CA28A2A-D5EB-4894-B108-F1E8DCFDF20D}" srcOrd="0" destOrd="0" presId="urn:microsoft.com/office/officeart/2005/8/layout/hProcess9"/>
    <dgm:cxn modelId="{9363CB41-594E-466E-8D00-EF886D25558B}" type="presOf" srcId="{D882E575-6770-465A-998C-F8719173B6C3}" destId="{B7249078-D660-46F4-B0B4-C57589B1B399}" srcOrd="0" destOrd="0" presId="urn:microsoft.com/office/officeart/2005/8/layout/hProcess9"/>
    <dgm:cxn modelId="{16449D6B-DBE9-4531-979A-868A9E357309}" type="presParOf" srcId="{D1D7CBC5-0926-4815-BC34-0148A68C5ECA}" destId="{53E5F6DF-54F0-44BE-A645-A7C81EAD4DD0}" srcOrd="0" destOrd="0" presId="urn:microsoft.com/office/officeart/2005/8/layout/hProcess9"/>
    <dgm:cxn modelId="{B2D5D142-EEF9-400B-9BA8-9DA318A1B0E8}" type="presParOf" srcId="{D1D7CBC5-0926-4815-BC34-0148A68C5ECA}" destId="{6AEA1DA4-FDC3-4029-BC89-B3235CE83EE2}" srcOrd="1" destOrd="0" presId="urn:microsoft.com/office/officeart/2005/8/layout/hProcess9"/>
    <dgm:cxn modelId="{4238EF50-7ED8-4921-87F7-15962BE8ED18}" type="presParOf" srcId="{6AEA1DA4-FDC3-4029-BC89-B3235CE83EE2}" destId="{5AF06EFC-C78D-436E-86BA-3F3FFC9BF7BF}" srcOrd="0" destOrd="0" presId="urn:microsoft.com/office/officeart/2005/8/layout/hProcess9"/>
    <dgm:cxn modelId="{929B0DF2-01B9-4E8A-A167-E00E85DAC8B7}" type="presParOf" srcId="{6AEA1DA4-FDC3-4029-BC89-B3235CE83EE2}" destId="{4B32ED92-1F4E-48B1-9E3B-59D3F7D9022B}" srcOrd="1" destOrd="0" presId="urn:microsoft.com/office/officeart/2005/8/layout/hProcess9"/>
    <dgm:cxn modelId="{5125075D-C08A-4546-828D-0F1BC4E62E80}" type="presParOf" srcId="{6AEA1DA4-FDC3-4029-BC89-B3235CE83EE2}" destId="{B7249078-D660-46F4-B0B4-C57589B1B399}" srcOrd="2" destOrd="0" presId="urn:microsoft.com/office/officeart/2005/8/layout/hProcess9"/>
    <dgm:cxn modelId="{AEED5324-5F01-48B5-8642-C8F410A1B4F6}" type="presParOf" srcId="{6AEA1DA4-FDC3-4029-BC89-B3235CE83EE2}" destId="{B73360A8-A075-46F6-9EFE-1F98FFBB88D6}" srcOrd="3" destOrd="0" presId="urn:microsoft.com/office/officeart/2005/8/layout/hProcess9"/>
    <dgm:cxn modelId="{D2E34469-B6B5-4DAB-B3D2-7AC27C833CB0}" type="presParOf" srcId="{6AEA1DA4-FDC3-4029-BC89-B3235CE83EE2}" destId="{8CA28A2A-D5EB-4894-B108-F1E8DCFDF20D}"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B25F252-2912-43CB-93FE-E9FDF91A20F5}" type="doc">
      <dgm:prSet loTypeId="urn:microsoft.com/office/officeart/2005/8/layout/hProcess9" loCatId="process" qsTypeId="urn:microsoft.com/office/officeart/2005/8/quickstyle/simple1#4" qsCatId="simple" csTypeId="urn:microsoft.com/office/officeart/2005/8/colors/accent1_2#4" csCatId="accent1" phldr="1"/>
      <dgm:spPr/>
    </dgm:pt>
    <dgm:pt modelId="{2DB272C3-445C-4C25-ACC1-93501D99E5AE}">
      <dgm:prSet phldrT="[Текст]" custT="1"/>
      <dgm:spPr/>
      <dgm:t>
        <a:bodyPr/>
        <a:lstStyle/>
        <a:p>
          <a:r>
            <a:rPr lang="ru-RU" sz="1800" dirty="0" smtClean="0"/>
            <a:t>Осуществляют проверку итоговых сочинений (изложений) участников и их оценивание в соответствии с критериями оценивания. </a:t>
          </a:r>
          <a:endParaRPr lang="ru-RU" sz="1800" dirty="0"/>
        </a:p>
      </dgm:t>
    </dgm:pt>
    <dgm:pt modelId="{1D0CB8EA-0119-41E0-92BE-7E76D7E2475E}" type="parTrans" cxnId="{5734EE88-85CE-4FB4-8152-DFF6DDF8F480}">
      <dgm:prSet/>
      <dgm:spPr/>
      <dgm:t>
        <a:bodyPr/>
        <a:lstStyle/>
        <a:p>
          <a:endParaRPr lang="ru-RU"/>
        </a:p>
      </dgm:t>
    </dgm:pt>
    <dgm:pt modelId="{A52EC624-9651-4CB2-917D-CE3F467E121D}" type="sibTrans" cxnId="{5734EE88-85CE-4FB4-8152-DFF6DDF8F480}">
      <dgm:prSet/>
      <dgm:spPr/>
      <dgm:t>
        <a:bodyPr/>
        <a:lstStyle/>
        <a:p>
          <a:endParaRPr lang="ru-RU"/>
        </a:p>
      </dgm:t>
    </dgm:pt>
    <dgm:pt modelId="{D882E575-6770-465A-998C-F8719173B6C3}">
      <dgm:prSet phldrT="[Текст]" custT="1"/>
      <dgm:spPr/>
      <dgm:t>
        <a:bodyPr/>
        <a:lstStyle/>
        <a:p>
          <a:r>
            <a:rPr lang="ru-RU" sz="1800" dirty="0" smtClean="0"/>
            <a:t>Результаты проверки итоговых сочинений (изложений) и оценка вносятся в копию бланка </a:t>
          </a:r>
          <a:r>
            <a:rPr lang="ru-RU" sz="1800" dirty="0" smtClean="0"/>
            <a:t>регистрации и форму ИС-6.</a:t>
          </a:r>
          <a:endParaRPr lang="ru-RU" sz="1800" dirty="0"/>
        </a:p>
      </dgm:t>
    </dgm:pt>
    <dgm:pt modelId="{80D2F200-D700-422C-BC68-F4F9A82CAAF0}" type="parTrans" cxnId="{F560C2FB-5B64-4786-810F-0A0A239BD0B7}">
      <dgm:prSet/>
      <dgm:spPr/>
      <dgm:t>
        <a:bodyPr/>
        <a:lstStyle/>
        <a:p>
          <a:endParaRPr lang="ru-RU"/>
        </a:p>
      </dgm:t>
    </dgm:pt>
    <dgm:pt modelId="{B9B05431-E311-47DC-BC4B-7E1CDAAFD6C5}" type="sibTrans" cxnId="{F560C2FB-5B64-4786-810F-0A0A239BD0B7}">
      <dgm:prSet/>
      <dgm:spPr/>
      <dgm:t>
        <a:bodyPr/>
        <a:lstStyle/>
        <a:p>
          <a:endParaRPr lang="ru-RU"/>
        </a:p>
      </dgm:t>
    </dgm:pt>
    <dgm:pt modelId="{C39E6ABC-4EAA-4CD6-BA33-55486546061A}">
      <dgm:prSet phldrT="[Текст]" custT="1"/>
      <dgm:spPr/>
      <dgm:t>
        <a:bodyPr/>
        <a:lstStyle/>
        <a:p>
          <a:r>
            <a:rPr lang="ru-RU" sz="1800" dirty="0" smtClean="0"/>
            <a:t>Копии бланков итогового сочинения (изложения) участников </a:t>
          </a:r>
          <a:r>
            <a:rPr lang="ru-RU" sz="1800" dirty="0" smtClean="0"/>
            <a:t>и форму ИС-6 передают </a:t>
          </a:r>
          <a:r>
            <a:rPr lang="ru-RU" sz="1800" dirty="0" smtClean="0"/>
            <a:t>руководителю ОО.</a:t>
          </a:r>
          <a:endParaRPr lang="ru-RU" sz="1800" dirty="0"/>
        </a:p>
      </dgm:t>
    </dgm:pt>
    <dgm:pt modelId="{605296E9-3BBF-4041-8250-F254E6A66017}" type="parTrans" cxnId="{4BFEE7DA-81CA-43A5-823D-1EA0C6FF0E4D}">
      <dgm:prSet/>
      <dgm:spPr/>
      <dgm:t>
        <a:bodyPr/>
        <a:lstStyle/>
        <a:p>
          <a:endParaRPr lang="ru-RU"/>
        </a:p>
      </dgm:t>
    </dgm:pt>
    <dgm:pt modelId="{77B07D5A-ABD2-4D0A-A21B-64EFD3A95CC7}" type="sibTrans" cxnId="{4BFEE7DA-81CA-43A5-823D-1EA0C6FF0E4D}">
      <dgm:prSet/>
      <dgm:spPr/>
      <dgm:t>
        <a:bodyPr/>
        <a:lstStyle/>
        <a:p>
          <a:endParaRPr lang="ru-RU"/>
        </a:p>
      </dgm:t>
    </dgm:pt>
    <dgm:pt modelId="{D1D7CBC5-0926-4815-BC34-0148A68C5ECA}" type="pres">
      <dgm:prSet presAssocID="{FB25F252-2912-43CB-93FE-E9FDF91A20F5}" presName="CompostProcess" presStyleCnt="0">
        <dgm:presLayoutVars>
          <dgm:dir/>
          <dgm:resizeHandles val="exact"/>
        </dgm:presLayoutVars>
      </dgm:prSet>
      <dgm:spPr/>
    </dgm:pt>
    <dgm:pt modelId="{53E5F6DF-54F0-44BE-A645-A7C81EAD4DD0}" type="pres">
      <dgm:prSet presAssocID="{FB25F252-2912-43CB-93FE-E9FDF91A20F5}" presName="arrow" presStyleLbl="bgShp" presStyleIdx="0" presStyleCnt="1"/>
      <dgm:spPr/>
    </dgm:pt>
    <dgm:pt modelId="{6AEA1DA4-FDC3-4029-BC89-B3235CE83EE2}" type="pres">
      <dgm:prSet presAssocID="{FB25F252-2912-43CB-93FE-E9FDF91A20F5}" presName="linearProcess" presStyleCnt="0"/>
      <dgm:spPr/>
    </dgm:pt>
    <dgm:pt modelId="{5AF06EFC-C78D-436E-86BA-3F3FFC9BF7BF}" type="pres">
      <dgm:prSet presAssocID="{2DB272C3-445C-4C25-ACC1-93501D99E5AE}" presName="textNode" presStyleLbl="node1" presStyleIdx="0" presStyleCnt="3" custScaleX="106913" custScaleY="237514" custLinFactNeighborX="29272" custLinFactNeighborY="0">
        <dgm:presLayoutVars>
          <dgm:bulletEnabled val="1"/>
        </dgm:presLayoutVars>
      </dgm:prSet>
      <dgm:spPr/>
      <dgm:t>
        <a:bodyPr/>
        <a:lstStyle/>
        <a:p>
          <a:endParaRPr lang="ru-RU"/>
        </a:p>
      </dgm:t>
    </dgm:pt>
    <dgm:pt modelId="{4B32ED92-1F4E-48B1-9E3B-59D3F7D9022B}" type="pres">
      <dgm:prSet presAssocID="{A52EC624-9651-4CB2-917D-CE3F467E121D}" presName="sibTrans" presStyleCnt="0"/>
      <dgm:spPr/>
    </dgm:pt>
    <dgm:pt modelId="{B7249078-D660-46F4-B0B4-C57589B1B399}" type="pres">
      <dgm:prSet presAssocID="{D882E575-6770-465A-998C-F8719173B6C3}" presName="textNode" presStyleLbl="node1" presStyleIdx="1" presStyleCnt="3" custScaleY="237514">
        <dgm:presLayoutVars>
          <dgm:bulletEnabled val="1"/>
        </dgm:presLayoutVars>
      </dgm:prSet>
      <dgm:spPr/>
      <dgm:t>
        <a:bodyPr/>
        <a:lstStyle/>
        <a:p>
          <a:endParaRPr lang="ru-RU"/>
        </a:p>
      </dgm:t>
    </dgm:pt>
    <dgm:pt modelId="{B73360A8-A075-46F6-9EFE-1F98FFBB88D6}" type="pres">
      <dgm:prSet presAssocID="{B9B05431-E311-47DC-BC4B-7E1CDAAFD6C5}" presName="sibTrans" presStyleCnt="0"/>
      <dgm:spPr/>
    </dgm:pt>
    <dgm:pt modelId="{8CA28A2A-D5EB-4894-B108-F1E8DCFDF20D}" type="pres">
      <dgm:prSet presAssocID="{C39E6ABC-4EAA-4CD6-BA33-55486546061A}" presName="textNode" presStyleLbl="node1" presStyleIdx="2" presStyleCnt="3" custScaleY="237514">
        <dgm:presLayoutVars>
          <dgm:bulletEnabled val="1"/>
        </dgm:presLayoutVars>
      </dgm:prSet>
      <dgm:spPr/>
      <dgm:t>
        <a:bodyPr/>
        <a:lstStyle/>
        <a:p>
          <a:endParaRPr lang="ru-RU"/>
        </a:p>
      </dgm:t>
    </dgm:pt>
  </dgm:ptLst>
  <dgm:cxnLst>
    <dgm:cxn modelId="{4BFEE7DA-81CA-43A5-823D-1EA0C6FF0E4D}" srcId="{FB25F252-2912-43CB-93FE-E9FDF91A20F5}" destId="{C39E6ABC-4EAA-4CD6-BA33-55486546061A}" srcOrd="2" destOrd="0" parTransId="{605296E9-3BBF-4041-8250-F254E6A66017}" sibTransId="{77B07D5A-ABD2-4D0A-A21B-64EFD3A95CC7}"/>
    <dgm:cxn modelId="{5835BF31-D5D8-45B8-8F40-1A735B0C76E6}" type="presOf" srcId="{D882E575-6770-465A-998C-F8719173B6C3}" destId="{B7249078-D660-46F4-B0B4-C57589B1B399}" srcOrd="0" destOrd="0" presId="urn:microsoft.com/office/officeart/2005/8/layout/hProcess9"/>
    <dgm:cxn modelId="{5E7EA5E5-3163-4A9D-B334-8579D9D56635}" type="presOf" srcId="{FB25F252-2912-43CB-93FE-E9FDF91A20F5}" destId="{D1D7CBC5-0926-4815-BC34-0148A68C5ECA}" srcOrd="0" destOrd="0" presId="urn:microsoft.com/office/officeart/2005/8/layout/hProcess9"/>
    <dgm:cxn modelId="{F560C2FB-5B64-4786-810F-0A0A239BD0B7}" srcId="{FB25F252-2912-43CB-93FE-E9FDF91A20F5}" destId="{D882E575-6770-465A-998C-F8719173B6C3}" srcOrd="1" destOrd="0" parTransId="{80D2F200-D700-422C-BC68-F4F9A82CAAF0}" sibTransId="{B9B05431-E311-47DC-BC4B-7E1CDAAFD6C5}"/>
    <dgm:cxn modelId="{818C4E18-C454-456C-B804-F05D82A79E5D}" type="presOf" srcId="{C39E6ABC-4EAA-4CD6-BA33-55486546061A}" destId="{8CA28A2A-D5EB-4894-B108-F1E8DCFDF20D}" srcOrd="0" destOrd="0" presId="urn:microsoft.com/office/officeart/2005/8/layout/hProcess9"/>
    <dgm:cxn modelId="{5734EE88-85CE-4FB4-8152-DFF6DDF8F480}" srcId="{FB25F252-2912-43CB-93FE-E9FDF91A20F5}" destId="{2DB272C3-445C-4C25-ACC1-93501D99E5AE}" srcOrd="0" destOrd="0" parTransId="{1D0CB8EA-0119-41E0-92BE-7E76D7E2475E}" sibTransId="{A52EC624-9651-4CB2-917D-CE3F467E121D}"/>
    <dgm:cxn modelId="{587EA666-4F71-428C-A014-9D618480B744}" type="presOf" srcId="{2DB272C3-445C-4C25-ACC1-93501D99E5AE}" destId="{5AF06EFC-C78D-436E-86BA-3F3FFC9BF7BF}" srcOrd="0" destOrd="0" presId="urn:microsoft.com/office/officeart/2005/8/layout/hProcess9"/>
    <dgm:cxn modelId="{B9CF3349-80E8-40AA-BEA5-AFDC44B87B96}" type="presParOf" srcId="{D1D7CBC5-0926-4815-BC34-0148A68C5ECA}" destId="{53E5F6DF-54F0-44BE-A645-A7C81EAD4DD0}" srcOrd="0" destOrd="0" presId="urn:microsoft.com/office/officeart/2005/8/layout/hProcess9"/>
    <dgm:cxn modelId="{5A32A48A-A5D9-44E8-84EB-532C69DE6704}" type="presParOf" srcId="{D1D7CBC5-0926-4815-BC34-0148A68C5ECA}" destId="{6AEA1DA4-FDC3-4029-BC89-B3235CE83EE2}" srcOrd="1" destOrd="0" presId="urn:microsoft.com/office/officeart/2005/8/layout/hProcess9"/>
    <dgm:cxn modelId="{FBDF3D55-B072-4E37-91BF-D41209D981AD}" type="presParOf" srcId="{6AEA1DA4-FDC3-4029-BC89-B3235CE83EE2}" destId="{5AF06EFC-C78D-436E-86BA-3F3FFC9BF7BF}" srcOrd="0" destOrd="0" presId="urn:microsoft.com/office/officeart/2005/8/layout/hProcess9"/>
    <dgm:cxn modelId="{2E82DB92-1D38-42BA-B02B-F63E13ED938A}" type="presParOf" srcId="{6AEA1DA4-FDC3-4029-BC89-B3235CE83EE2}" destId="{4B32ED92-1F4E-48B1-9E3B-59D3F7D9022B}" srcOrd="1" destOrd="0" presId="urn:microsoft.com/office/officeart/2005/8/layout/hProcess9"/>
    <dgm:cxn modelId="{33F476D7-D515-43F4-9CA8-0EF8A0E65543}" type="presParOf" srcId="{6AEA1DA4-FDC3-4029-BC89-B3235CE83EE2}" destId="{B7249078-D660-46F4-B0B4-C57589B1B399}" srcOrd="2" destOrd="0" presId="urn:microsoft.com/office/officeart/2005/8/layout/hProcess9"/>
    <dgm:cxn modelId="{B3B88639-9F8D-4419-B61F-F82A16443504}" type="presParOf" srcId="{6AEA1DA4-FDC3-4029-BC89-B3235CE83EE2}" destId="{B73360A8-A075-46F6-9EFE-1F98FFBB88D6}" srcOrd="3" destOrd="0" presId="urn:microsoft.com/office/officeart/2005/8/layout/hProcess9"/>
    <dgm:cxn modelId="{9A28C510-4CD2-49E3-A541-2B03D43785F3}" type="presParOf" srcId="{6AEA1DA4-FDC3-4029-BC89-B3235CE83EE2}" destId="{8CA28A2A-D5EB-4894-B108-F1E8DCFDF20D}"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7CBFB7-CF48-4D9B-89C0-26C3CBAFF4BF}" type="doc">
      <dgm:prSet loTypeId="urn:microsoft.com/office/officeart/2005/8/layout/process4" loCatId="process" qsTypeId="urn:microsoft.com/office/officeart/2005/8/quickstyle/3d3" qsCatId="3D" csTypeId="urn:microsoft.com/office/officeart/2005/8/colors/accent0_3" csCatId="mainScheme" phldr="1"/>
      <dgm:spPr/>
      <dgm:t>
        <a:bodyPr/>
        <a:lstStyle/>
        <a:p>
          <a:endParaRPr lang="ru-RU"/>
        </a:p>
      </dgm:t>
    </dgm:pt>
    <dgm:pt modelId="{9AC9DFC6-EC9A-4968-BF79-B75B0451499D}">
      <dgm:prSet custT="1">
        <dgm:style>
          <a:lnRef idx="1">
            <a:schemeClr val="accent6"/>
          </a:lnRef>
          <a:fillRef idx="3">
            <a:schemeClr val="accent6"/>
          </a:fillRef>
          <a:effectRef idx="2">
            <a:schemeClr val="accent6"/>
          </a:effectRef>
          <a:fontRef idx="minor">
            <a:schemeClr val="lt1"/>
          </a:fontRef>
        </dgm:style>
      </dgm:prSet>
      <dgm:spPr/>
      <dgm:t>
        <a:bodyPr/>
        <a:lstStyle/>
        <a:p>
          <a:pPr rtl="0"/>
          <a:r>
            <a:rPr lang="ru-RU" sz="2800" dirty="0" smtClean="0"/>
            <a:t>Задачи:</a:t>
          </a:r>
          <a:endParaRPr lang="ru-RU" sz="2800" dirty="0"/>
        </a:p>
      </dgm:t>
    </dgm:pt>
    <dgm:pt modelId="{41677064-6526-44D8-9A8C-79944263C2C9}" type="parTrans" cxnId="{915D4CD2-ED73-4525-8D04-AF69324177FF}">
      <dgm:prSet/>
      <dgm:spPr/>
      <dgm:t>
        <a:bodyPr/>
        <a:lstStyle/>
        <a:p>
          <a:endParaRPr lang="ru-RU"/>
        </a:p>
      </dgm:t>
    </dgm:pt>
    <dgm:pt modelId="{73774DBA-B446-4C9B-B663-37692BE840EF}" type="sibTrans" cxnId="{915D4CD2-ED73-4525-8D04-AF69324177FF}">
      <dgm:prSet/>
      <dgm:spPr/>
      <dgm:t>
        <a:bodyPr/>
        <a:lstStyle/>
        <a:p>
          <a:endParaRPr lang="ru-RU"/>
        </a:p>
      </dgm:t>
    </dgm:pt>
    <dgm:pt modelId="{635587DD-09B5-4777-91A5-9CFD9802E79E}">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ru-RU" sz="2400" dirty="0" smtClean="0"/>
            <a:t>допуск к ГИА</a:t>
          </a:r>
          <a:endParaRPr lang="ru-RU" sz="2400" dirty="0"/>
        </a:p>
      </dgm:t>
    </dgm:pt>
    <dgm:pt modelId="{0C94819C-A976-44D6-9C91-4A57799540F0}" type="parTrans" cxnId="{9E9C29C7-7869-48C7-837B-C1300C3F46D1}">
      <dgm:prSet/>
      <dgm:spPr/>
      <dgm:t>
        <a:bodyPr/>
        <a:lstStyle/>
        <a:p>
          <a:endParaRPr lang="ru-RU"/>
        </a:p>
      </dgm:t>
    </dgm:pt>
    <dgm:pt modelId="{B52FE2B1-4152-4EF5-B7D9-450E9857D439}" type="sibTrans" cxnId="{9E9C29C7-7869-48C7-837B-C1300C3F46D1}">
      <dgm:prSet/>
      <dgm:spPr/>
      <dgm:t>
        <a:bodyPr/>
        <a:lstStyle/>
        <a:p>
          <a:endParaRPr lang="ru-RU"/>
        </a:p>
      </dgm:t>
    </dgm:pt>
    <dgm:pt modelId="{3D6DC555-0D22-4AB1-9AB0-3409C8D1993E}">
      <dgm:prSet custT="1">
        <dgm:style>
          <a:lnRef idx="1">
            <a:schemeClr val="accent6"/>
          </a:lnRef>
          <a:fillRef idx="2">
            <a:schemeClr val="accent6"/>
          </a:fillRef>
          <a:effectRef idx="1">
            <a:schemeClr val="accent6"/>
          </a:effectRef>
          <a:fontRef idx="minor">
            <a:schemeClr val="dk1"/>
          </a:fontRef>
        </dgm:style>
      </dgm:prSet>
      <dgm:spPr/>
      <dgm:t>
        <a:bodyPr/>
        <a:lstStyle/>
        <a:p>
          <a:pPr rtl="0"/>
          <a:endParaRPr lang="ru-RU" sz="2000" dirty="0" smtClean="0"/>
        </a:p>
        <a:p>
          <a:pPr rtl="0"/>
          <a:r>
            <a:rPr lang="ru-RU" sz="2000" dirty="0" smtClean="0"/>
            <a:t>возможность использования результатов сочинения при поступлении в вуз</a:t>
          </a:r>
          <a:endParaRPr lang="en-US" sz="2000" dirty="0" smtClean="0"/>
        </a:p>
        <a:p>
          <a:pPr rtl="0"/>
          <a:endParaRPr lang="ru-RU" sz="1400" dirty="0"/>
        </a:p>
      </dgm:t>
    </dgm:pt>
    <dgm:pt modelId="{82195844-6478-4949-8D7C-E02FF0A5F491}" type="parTrans" cxnId="{80264738-752F-474C-B8AD-EFC9FDB29CA3}">
      <dgm:prSet/>
      <dgm:spPr/>
      <dgm:t>
        <a:bodyPr/>
        <a:lstStyle/>
        <a:p>
          <a:endParaRPr lang="ru-RU"/>
        </a:p>
      </dgm:t>
    </dgm:pt>
    <dgm:pt modelId="{C6231901-429D-479A-8F1E-27DA7F6F6FDF}" type="sibTrans" cxnId="{80264738-752F-474C-B8AD-EFC9FDB29CA3}">
      <dgm:prSet/>
      <dgm:spPr/>
      <dgm:t>
        <a:bodyPr/>
        <a:lstStyle/>
        <a:p>
          <a:endParaRPr lang="ru-RU"/>
        </a:p>
      </dgm:t>
    </dgm:pt>
    <dgm:pt modelId="{F3D801E9-76C5-4E40-A091-11140657DB49}">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ru-RU" sz="1400" dirty="0" smtClean="0"/>
            <a:t>( до 10 баллов по решению вуза)</a:t>
          </a:r>
          <a:endParaRPr lang="ru-RU" sz="1400" dirty="0"/>
        </a:p>
      </dgm:t>
    </dgm:pt>
    <dgm:pt modelId="{9D670FF2-B463-487D-B64F-83D66CBC7EDC}" type="parTrans" cxnId="{A05619B2-EDBC-4C4B-B750-A4BAC15A8AC4}">
      <dgm:prSet/>
      <dgm:spPr/>
      <dgm:t>
        <a:bodyPr/>
        <a:lstStyle/>
        <a:p>
          <a:endParaRPr lang="ru-RU"/>
        </a:p>
      </dgm:t>
    </dgm:pt>
    <dgm:pt modelId="{8C57CEF3-B629-49C8-8B47-19721ACCBA8A}" type="sibTrans" cxnId="{A05619B2-EDBC-4C4B-B750-A4BAC15A8AC4}">
      <dgm:prSet/>
      <dgm:spPr/>
      <dgm:t>
        <a:bodyPr/>
        <a:lstStyle/>
        <a:p>
          <a:endParaRPr lang="ru-RU"/>
        </a:p>
      </dgm:t>
    </dgm:pt>
    <dgm:pt modelId="{E05038AA-1939-4C6A-9BAF-07033AF59607}" type="pres">
      <dgm:prSet presAssocID="{187CBFB7-CF48-4D9B-89C0-26C3CBAFF4BF}" presName="Name0" presStyleCnt="0">
        <dgm:presLayoutVars>
          <dgm:dir/>
          <dgm:animLvl val="lvl"/>
          <dgm:resizeHandles val="exact"/>
        </dgm:presLayoutVars>
      </dgm:prSet>
      <dgm:spPr/>
      <dgm:t>
        <a:bodyPr/>
        <a:lstStyle/>
        <a:p>
          <a:endParaRPr lang="ru-RU"/>
        </a:p>
      </dgm:t>
    </dgm:pt>
    <dgm:pt modelId="{580A9428-5720-406D-B593-3E3089A20112}" type="pres">
      <dgm:prSet presAssocID="{F3D801E9-76C5-4E40-A091-11140657DB49}" presName="boxAndChildren" presStyleCnt="0"/>
      <dgm:spPr/>
    </dgm:pt>
    <dgm:pt modelId="{4EFDC62E-2764-4C27-8DBB-E8E7C5859A38}" type="pres">
      <dgm:prSet presAssocID="{F3D801E9-76C5-4E40-A091-11140657DB49}" presName="parentTextBox" presStyleLbl="node1" presStyleIdx="0" presStyleCnt="4"/>
      <dgm:spPr/>
      <dgm:t>
        <a:bodyPr/>
        <a:lstStyle/>
        <a:p>
          <a:endParaRPr lang="ru-RU"/>
        </a:p>
      </dgm:t>
    </dgm:pt>
    <dgm:pt modelId="{17C9B68B-B09C-41B3-B2E0-F95D8903BBC5}" type="pres">
      <dgm:prSet presAssocID="{C6231901-429D-479A-8F1E-27DA7F6F6FDF}" presName="sp" presStyleCnt="0"/>
      <dgm:spPr/>
    </dgm:pt>
    <dgm:pt modelId="{5A227CE6-E7B5-4BA3-9BFF-BE18C2535879}" type="pres">
      <dgm:prSet presAssocID="{3D6DC555-0D22-4AB1-9AB0-3409C8D1993E}" presName="arrowAndChildren" presStyleCnt="0"/>
      <dgm:spPr/>
    </dgm:pt>
    <dgm:pt modelId="{E3D5C735-80F9-4A28-9514-E3340E120C75}" type="pres">
      <dgm:prSet presAssocID="{3D6DC555-0D22-4AB1-9AB0-3409C8D1993E}" presName="parentTextArrow" presStyleLbl="node1" presStyleIdx="1" presStyleCnt="4" custScaleY="132997" custLinFactNeighborX="-118" custLinFactNeighborY="-504"/>
      <dgm:spPr/>
      <dgm:t>
        <a:bodyPr/>
        <a:lstStyle/>
        <a:p>
          <a:endParaRPr lang="ru-RU"/>
        </a:p>
      </dgm:t>
    </dgm:pt>
    <dgm:pt modelId="{BCC90524-4994-42BD-B20F-D6E8587E3B4A}" type="pres">
      <dgm:prSet presAssocID="{B52FE2B1-4152-4EF5-B7D9-450E9857D439}" presName="sp" presStyleCnt="0"/>
      <dgm:spPr/>
    </dgm:pt>
    <dgm:pt modelId="{D8C1AFF8-53A0-4844-B817-4E10866B0CF5}" type="pres">
      <dgm:prSet presAssocID="{635587DD-09B5-4777-91A5-9CFD9802E79E}" presName="arrowAndChildren" presStyleCnt="0"/>
      <dgm:spPr/>
    </dgm:pt>
    <dgm:pt modelId="{074F9337-4FA9-4369-9531-7F98FBC1D36E}" type="pres">
      <dgm:prSet presAssocID="{635587DD-09B5-4777-91A5-9CFD9802E79E}" presName="parentTextArrow" presStyleLbl="node1" presStyleIdx="2" presStyleCnt="4" custLinFactNeighborX="-118" custLinFactNeighborY="-328"/>
      <dgm:spPr/>
      <dgm:t>
        <a:bodyPr/>
        <a:lstStyle/>
        <a:p>
          <a:endParaRPr lang="ru-RU"/>
        </a:p>
      </dgm:t>
    </dgm:pt>
    <dgm:pt modelId="{0DEC4F0E-AFAC-453F-AA02-330995DE22D9}" type="pres">
      <dgm:prSet presAssocID="{73774DBA-B446-4C9B-B663-37692BE840EF}" presName="sp" presStyleCnt="0"/>
      <dgm:spPr/>
    </dgm:pt>
    <dgm:pt modelId="{1357455F-2AA0-486F-A351-64970953176D}" type="pres">
      <dgm:prSet presAssocID="{9AC9DFC6-EC9A-4968-BF79-B75B0451499D}" presName="arrowAndChildren" presStyleCnt="0"/>
      <dgm:spPr/>
    </dgm:pt>
    <dgm:pt modelId="{2B7A239A-C331-428C-BEEC-B1B99E5B0F3A}" type="pres">
      <dgm:prSet presAssocID="{9AC9DFC6-EC9A-4968-BF79-B75B0451499D}" presName="parentTextArrow" presStyleLbl="node1" presStyleIdx="3" presStyleCnt="4"/>
      <dgm:spPr/>
      <dgm:t>
        <a:bodyPr/>
        <a:lstStyle/>
        <a:p>
          <a:endParaRPr lang="ru-RU"/>
        </a:p>
      </dgm:t>
    </dgm:pt>
  </dgm:ptLst>
  <dgm:cxnLst>
    <dgm:cxn modelId="{EFBF66AA-F3A8-40C7-8519-6E9C377C5C3B}" type="presOf" srcId="{187CBFB7-CF48-4D9B-89C0-26C3CBAFF4BF}" destId="{E05038AA-1939-4C6A-9BAF-07033AF59607}" srcOrd="0" destOrd="0" presId="urn:microsoft.com/office/officeart/2005/8/layout/process4"/>
    <dgm:cxn modelId="{69E9D811-252B-4A66-A5EB-275888844CF0}" type="presOf" srcId="{9AC9DFC6-EC9A-4968-BF79-B75B0451499D}" destId="{2B7A239A-C331-428C-BEEC-B1B99E5B0F3A}" srcOrd="0" destOrd="0" presId="urn:microsoft.com/office/officeart/2005/8/layout/process4"/>
    <dgm:cxn modelId="{A05619B2-EDBC-4C4B-B750-A4BAC15A8AC4}" srcId="{187CBFB7-CF48-4D9B-89C0-26C3CBAFF4BF}" destId="{F3D801E9-76C5-4E40-A091-11140657DB49}" srcOrd="3" destOrd="0" parTransId="{9D670FF2-B463-487D-B64F-83D66CBC7EDC}" sibTransId="{8C57CEF3-B629-49C8-8B47-19721ACCBA8A}"/>
    <dgm:cxn modelId="{9E9C29C7-7869-48C7-837B-C1300C3F46D1}" srcId="{187CBFB7-CF48-4D9B-89C0-26C3CBAFF4BF}" destId="{635587DD-09B5-4777-91A5-9CFD9802E79E}" srcOrd="1" destOrd="0" parTransId="{0C94819C-A976-44D6-9C91-4A57799540F0}" sibTransId="{B52FE2B1-4152-4EF5-B7D9-450E9857D439}"/>
    <dgm:cxn modelId="{915D4CD2-ED73-4525-8D04-AF69324177FF}" srcId="{187CBFB7-CF48-4D9B-89C0-26C3CBAFF4BF}" destId="{9AC9DFC6-EC9A-4968-BF79-B75B0451499D}" srcOrd="0" destOrd="0" parTransId="{41677064-6526-44D8-9A8C-79944263C2C9}" sibTransId="{73774DBA-B446-4C9B-B663-37692BE840EF}"/>
    <dgm:cxn modelId="{0C65FD75-2CDE-455C-9205-CF23EB46C669}" type="presOf" srcId="{3D6DC555-0D22-4AB1-9AB0-3409C8D1993E}" destId="{E3D5C735-80F9-4A28-9514-E3340E120C75}" srcOrd="0" destOrd="0" presId="urn:microsoft.com/office/officeart/2005/8/layout/process4"/>
    <dgm:cxn modelId="{80264738-752F-474C-B8AD-EFC9FDB29CA3}" srcId="{187CBFB7-CF48-4D9B-89C0-26C3CBAFF4BF}" destId="{3D6DC555-0D22-4AB1-9AB0-3409C8D1993E}" srcOrd="2" destOrd="0" parTransId="{82195844-6478-4949-8D7C-E02FF0A5F491}" sibTransId="{C6231901-429D-479A-8F1E-27DA7F6F6FDF}"/>
    <dgm:cxn modelId="{89BBF377-51CE-4978-B143-4E9B77A41C1B}" type="presOf" srcId="{635587DD-09B5-4777-91A5-9CFD9802E79E}" destId="{074F9337-4FA9-4369-9531-7F98FBC1D36E}" srcOrd="0" destOrd="0" presId="urn:microsoft.com/office/officeart/2005/8/layout/process4"/>
    <dgm:cxn modelId="{58F70CD9-67A1-4B52-A76B-DA4EC77EAEA8}" type="presOf" srcId="{F3D801E9-76C5-4E40-A091-11140657DB49}" destId="{4EFDC62E-2764-4C27-8DBB-E8E7C5859A38}" srcOrd="0" destOrd="0" presId="urn:microsoft.com/office/officeart/2005/8/layout/process4"/>
    <dgm:cxn modelId="{D22D39E8-FB6A-47D2-9D34-8DBB8E5E5711}" type="presParOf" srcId="{E05038AA-1939-4C6A-9BAF-07033AF59607}" destId="{580A9428-5720-406D-B593-3E3089A20112}" srcOrd="0" destOrd="0" presId="urn:microsoft.com/office/officeart/2005/8/layout/process4"/>
    <dgm:cxn modelId="{98AA35B2-5AC4-4E50-BD78-49705E422DBE}" type="presParOf" srcId="{580A9428-5720-406D-B593-3E3089A20112}" destId="{4EFDC62E-2764-4C27-8DBB-E8E7C5859A38}" srcOrd="0" destOrd="0" presId="urn:microsoft.com/office/officeart/2005/8/layout/process4"/>
    <dgm:cxn modelId="{2C5B04AD-39FE-4393-876E-7CB549C830AB}" type="presParOf" srcId="{E05038AA-1939-4C6A-9BAF-07033AF59607}" destId="{17C9B68B-B09C-41B3-B2E0-F95D8903BBC5}" srcOrd="1" destOrd="0" presId="urn:microsoft.com/office/officeart/2005/8/layout/process4"/>
    <dgm:cxn modelId="{57725ACB-F459-4887-B118-B65FD3BFE1E9}" type="presParOf" srcId="{E05038AA-1939-4C6A-9BAF-07033AF59607}" destId="{5A227CE6-E7B5-4BA3-9BFF-BE18C2535879}" srcOrd="2" destOrd="0" presId="urn:microsoft.com/office/officeart/2005/8/layout/process4"/>
    <dgm:cxn modelId="{92B87BA3-7E8E-4F43-9768-D2723C93300A}" type="presParOf" srcId="{5A227CE6-E7B5-4BA3-9BFF-BE18C2535879}" destId="{E3D5C735-80F9-4A28-9514-E3340E120C75}" srcOrd="0" destOrd="0" presId="urn:microsoft.com/office/officeart/2005/8/layout/process4"/>
    <dgm:cxn modelId="{7B586922-18B8-4ECA-B5E8-AED6F1B9FB54}" type="presParOf" srcId="{E05038AA-1939-4C6A-9BAF-07033AF59607}" destId="{BCC90524-4994-42BD-B20F-D6E8587E3B4A}" srcOrd="3" destOrd="0" presId="urn:microsoft.com/office/officeart/2005/8/layout/process4"/>
    <dgm:cxn modelId="{42A2FD46-15F3-4948-BC52-2E07F55D394C}" type="presParOf" srcId="{E05038AA-1939-4C6A-9BAF-07033AF59607}" destId="{D8C1AFF8-53A0-4844-B817-4E10866B0CF5}" srcOrd="4" destOrd="0" presId="urn:microsoft.com/office/officeart/2005/8/layout/process4"/>
    <dgm:cxn modelId="{BBD603C0-F5B4-44AC-BA6F-88387CE2F15E}" type="presParOf" srcId="{D8C1AFF8-53A0-4844-B817-4E10866B0CF5}" destId="{074F9337-4FA9-4369-9531-7F98FBC1D36E}" srcOrd="0" destOrd="0" presId="urn:microsoft.com/office/officeart/2005/8/layout/process4"/>
    <dgm:cxn modelId="{C8E478D7-2B38-42D0-B6EB-894E324FB5E3}" type="presParOf" srcId="{E05038AA-1939-4C6A-9BAF-07033AF59607}" destId="{0DEC4F0E-AFAC-453F-AA02-330995DE22D9}" srcOrd="5" destOrd="0" presId="urn:microsoft.com/office/officeart/2005/8/layout/process4"/>
    <dgm:cxn modelId="{438F60A0-3089-43A4-B55A-11916715630D}" type="presParOf" srcId="{E05038AA-1939-4C6A-9BAF-07033AF59607}" destId="{1357455F-2AA0-486F-A351-64970953176D}" srcOrd="6" destOrd="0" presId="urn:microsoft.com/office/officeart/2005/8/layout/process4"/>
    <dgm:cxn modelId="{25DA2AFC-359F-4512-9CE9-54658E95B725}" type="presParOf" srcId="{1357455F-2AA0-486F-A351-64970953176D}" destId="{2B7A239A-C331-428C-BEEC-B1B99E5B0F3A}" srcOrd="0" destOrd="0" presId="urn:microsoft.com/office/officeart/2005/8/layout/process4"/>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8670AF-5CDC-4B3F-8B52-9027F7E53954}" type="doc">
      <dgm:prSet loTypeId="urn:microsoft.com/office/officeart/2005/8/layout/cycle3" loCatId="cycle" qsTypeId="urn:microsoft.com/office/officeart/2005/8/quickstyle/simple1#1" qsCatId="simple" csTypeId="urn:microsoft.com/office/officeart/2005/8/colors/accent1_2#1" csCatId="accent1" phldr="1"/>
      <dgm:spPr/>
      <dgm:t>
        <a:bodyPr/>
        <a:lstStyle/>
        <a:p>
          <a:endParaRPr lang="ru-RU"/>
        </a:p>
      </dgm:t>
    </dgm:pt>
    <dgm:pt modelId="{3223D866-7A3A-4D86-98A3-993B82BA17EA}">
      <dgm:prSet custT="1"/>
      <dgm:spPr>
        <a:effectLst>
          <a:glow rad="139700">
            <a:schemeClr val="accent2">
              <a:satMod val="175000"/>
              <a:alpha val="40000"/>
            </a:schemeClr>
          </a:glow>
        </a:effectLst>
      </dgm:spPr>
      <dgm:t>
        <a:bodyPr/>
        <a:lstStyle/>
        <a:p>
          <a:pPr rtl="0"/>
          <a:r>
            <a:rPr lang="ru-RU" sz="2000" dirty="0" smtClean="0"/>
            <a:t>Выпускники текущего года</a:t>
          </a:r>
          <a:endParaRPr lang="ru-RU" sz="2000" dirty="0"/>
        </a:p>
      </dgm:t>
    </dgm:pt>
    <dgm:pt modelId="{155F9626-88F3-45F2-B0DB-B07604C63AD1}" type="parTrans" cxnId="{11B6535A-564B-46F7-BB38-FD53F015E8C1}">
      <dgm:prSet/>
      <dgm:spPr/>
      <dgm:t>
        <a:bodyPr/>
        <a:lstStyle/>
        <a:p>
          <a:endParaRPr lang="ru-RU"/>
        </a:p>
      </dgm:t>
    </dgm:pt>
    <dgm:pt modelId="{FD853B0C-FC4F-4FBD-A10E-E095A880A7FF}" type="sibTrans" cxnId="{11B6535A-564B-46F7-BB38-FD53F015E8C1}">
      <dgm:prSet/>
      <dgm:spPr/>
      <dgm:t>
        <a:bodyPr/>
        <a:lstStyle/>
        <a:p>
          <a:endParaRPr lang="ru-RU"/>
        </a:p>
      </dgm:t>
    </dgm:pt>
    <dgm:pt modelId="{000BB695-D1E4-4643-B7E4-FF7B207EBC25}">
      <dgm:prSet custT="1"/>
      <dgm:spPr>
        <a:effectLst>
          <a:glow rad="101600">
            <a:schemeClr val="accent2">
              <a:satMod val="175000"/>
              <a:alpha val="40000"/>
            </a:schemeClr>
          </a:glow>
        </a:effectLst>
      </dgm:spPr>
      <dgm:t>
        <a:bodyPr/>
        <a:lstStyle/>
        <a:p>
          <a:pPr rtl="0"/>
          <a:r>
            <a:rPr lang="ru-RU" sz="2000" dirty="0" smtClean="0"/>
            <a:t>Обучающиеся в форме самообразования</a:t>
          </a:r>
          <a:endParaRPr lang="ru-RU" sz="2000" dirty="0"/>
        </a:p>
      </dgm:t>
    </dgm:pt>
    <dgm:pt modelId="{4D32BDF2-5B68-48CB-B1E6-6CF128046A8D}" type="parTrans" cxnId="{35C4D142-77BD-4FAE-AB92-BE01EDAC34E2}">
      <dgm:prSet/>
      <dgm:spPr/>
      <dgm:t>
        <a:bodyPr/>
        <a:lstStyle/>
        <a:p>
          <a:endParaRPr lang="ru-RU"/>
        </a:p>
      </dgm:t>
    </dgm:pt>
    <dgm:pt modelId="{5108ED61-4D2C-48C3-9A09-7C18E6CA5AB2}" type="sibTrans" cxnId="{35C4D142-77BD-4FAE-AB92-BE01EDAC34E2}">
      <dgm:prSet/>
      <dgm:spPr/>
      <dgm:t>
        <a:bodyPr/>
        <a:lstStyle/>
        <a:p>
          <a:endParaRPr lang="ru-RU"/>
        </a:p>
      </dgm:t>
    </dgm:pt>
    <dgm:pt modelId="{C2D804F1-7B90-4417-824A-2ADC37E48F8D}">
      <dgm:prSet custT="1"/>
      <dgm:spPr>
        <a:effectLst>
          <a:glow rad="139700">
            <a:schemeClr val="accent2">
              <a:satMod val="175000"/>
              <a:alpha val="40000"/>
            </a:schemeClr>
          </a:glow>
        </a:effectLst>
      </dgm:spPr>
      <dgm:t>
        <a:bodyPr/>
        <a:lstStyle/>
        <a:p>
          <a:pPr rtl="0"/>
          <a:r>
            <a:rPr lang="ru-RU" sz="1600" dirty="0" smtClean="0"/>
            <a:t>Обучающиеся в специальных воспитательных учреждениях закрытого типа</a:t>
          </a:r>
          <a:endParaRPr lang="ru-RU" sz="1600" dirty="0"/>
        </a:p>
      </dgm:t>
    </dgm:pt>
    <dgm:pt modelId="{B0FCE64C-466B-4E07-8911-94DD876BA01B}" type="parTrans" cxnId="{4FBF2654-6802-43C4-8133-6FF1A161D670}">
      <dgm:prSet/>
      <dgm:spPr/>
      <dgm:t>
        <a:bodyPr/>
        <a:lstStyle/>
        <a:p>
          <a:endParaRPr lang="ru-RU"/>
        </a:p>
      </dgm:t>
    </dgm:pt>
    <dgm:pt modelId="{656778B3-7BF7-4F14-AAE3-6F8E9034E0C8}" type="sibTrans" cxnId="{4FBF2654-6802-43C4-8133-6FF1A161D670}">
      <dgm:prSet/>
      <dgm:spPr/>
      <dgm:t>
        <a:bodyPr/>
        <a:lstStyle/>
        <a:p>
          <a:endParaRPr lang="ru-RU"/>
        </a:p>
      </dgm:t>
    </dgm:pt>
    <dgm:pt modelId="{E3D54095-D92E-453A-84AE-D70561DE36D2}">
      <dgm:prSet custT="1"/>
      <dgm:spPr>
        <a:effectLst>
          <a:glow rad="139700">
            <a:schemeClr val="accent2">
              <a:satMod val="175000"/>
              <a:alpha val="40000"/>
            </a:schemeClr>
          </a:glow>
        </a:effectLst>
      </dgm:spPr>
      <dgm:t>
        <a:bodyPr/>
        <a:lstStyle/>
        <a:p>
          <a:pPr rtl="0"/>
          <a:r>
            <a:rPr lang="ru-RU" sz="2000" dirty="0" smtClean="0"/>
            <a:t>Студенты колледжей и техникумов</a:t>
          </a:r>
          <a:endParaRPr lang="ru-RU" sz="2000" dirty="0"/>
        </a:p>
      </dgm:t>
    </dgm:pt>
    <dgm:pt modelId="{B105087B-5D19-46F9-BAEE-8D64C38718CD}" type="parTrans" cxnId="{4A2BD3F6-D4E3-4B85-9659-FAD208144BF0}">
      <dgm:prSet/>
      <dgm:spPr/>
      <dgm:t>
        <a:bodyPr/>
        <a:lstStyle/>
        <a:p>
          <a:endParaRPr lang="ru-RU"/>
        </a:p>
      </dgm:t>
    </dgm:pt>
    <dgm:pt modelId="{2276C1CC-B5B8-4F18-9B8A-A734290F5E83}" type="sibTrans" cxnId="{4A2BD3F6-D4E3-4B85-9659-FAD208144BF0}">
      <dgm:prSet/>
      <dgm:spPr/>
      <dgm:t>
        <a:bodyPr/>
        <a:lstStyle/>
        <a:p>
          <a:endParaRPr lang="ru-RU"/>
        </a:p>
      </dgm:t>
    </dgm:pt>
    <dgm:pt modelId="{FAD3B7DC-5ABA-4E2E-917A-0E53E4206BD4}">
      <dgm:prSet custT="1"/>
      <dgm:spPr>
        <a:effectLst>
          <a:glow rad="139700">
            <a:schemeClr val="accent2">
              <a:satMod val="175000"/>
              <a:alpha val="40000"/>
            </a:schemeClr>
          </a:glow>
        </a:effectLst>
      </dgm:spPr>
      <dgm:t>
        <a:bodyPr/>
        <a:lstStyle/>
        <a:p>
          <a:pPr rtl="0"/>
          <a:r>
            <a:rPr lang="ru-RU" sz="2000" dirty="0" smtClean="0"/>
            <a:t>Выпускники прошлых лет</a:t>
          </a:r>
          <a:endParaRPr lang="ru-RU" sz="2000" dirty="0"/>
        </a:p>
      </dgm:t>
    </dgm:pt>
    <dgm:pt modelId="{89C410B0-96E1-484B-8B23-8413E89FBFF7}" type="parTrans" cxnId="{79B8474F-20B6-4B07-B0F7-E7F8DFBA5A96}">
      <dgm:prSet/>
      <dgm:spPr/>
      <dgm:t>
        <a:bodyPr/>
        <a:lstStyle/>
        <a:p>
          <a:endParaRPr lang="ru-RU"/>
        </a:p>
      </dgm:t>
    </dgm:pt>
    <dgm:pt modelId="{07A40D83-94D2-4275-B218-51D605DFE03C}" type="sibTrans" cxnId="{79B8474F-20B6-4B07-B0F7-E7F8DFBA5A96}">
      <dgm:prSet/>
      <dgm:spPr/>
      <dgm:t>
        <a:bodyPr/>
        <a:lstStyle/>
        <a:p>
          <a:endParaRPr lang="ru-RU"/>
        </a:p>
      </dgm:t>
    </dgm:pt>
    <dgm:pt modelId="{64E0A757-FA08-442A-AFB1-CF5CA6E649CC}" type="pres">
      <dgm:prSet presAssocID="{2F8670AF-5CDC-4B3F-8B52-9027F7E53954}" presName="Name0" presStyleCnt="0">
        <dgm:presLayoutVars>
          <dgm:dir/>
          <dgm:resizeHandles val="exact"/>
        </dgm:presLayoutVars>
      </dgm:prSet>
      <dgm:spPr/>
      <dgm:t>
        <a:bodyPr/>
        <a:lstStyle/>
        <a:p>
          <a:endParaRPr lang="ru-RU"/>
        </a:p>
      </dgm:t>
    </dgm:pt>
    <dgm:pt modelId="{D5848DD0-1045-4B96-A46B-F1A9F626D313}" type="pres">
      <dgm:prSet presAssocID="{2F8670AF-5CDC-4B3F-8B52-9027F7E53954}" presName="cycle" presStyleCnt="0"/>
      <dgm:spPr/>
    </dgm:pt>
    <dgm:pt modelId="{ADFE1754-4350-40A5-B757-BD6D2DDF517B}" type="pres">
      <dgm:prSet presAssocID="{3223D866-7A3A-4D86-98A3-993B82BA17EA}" presName="nodeFirstNode" presStyleLbl="node1" presStyleIdx="0" presStyleCnt="5">
        <dgm:presLayoutVars>
          <dgm:bulletEnabled val="1"/>
        </dgm:presLayoutVars>
      </dgm:prSet>
      <dgm:spPr/>
      <dgm:t>
        <a:bodyPr/>
        <a:lstStyle/>
        <a:p>
          <a:endParaRPr lang="ru-RU"/>
        </a:p>
      </dgm:t>
    </dgm:pt>
    <dgm:pt modelId="{948F5D47-FA42-4AA2-BA78-A0B21791EE43}" type="pres">
      <dgm:prSet presAssocID="{FD853B0C-FC4F-4FBD-A10E-E095A880A7FF}" presName="sibTransFirstNode" presStyleLbl="bgShp" presStyleIdx="0" presStyleCnt="1"/>
      <dgm:spPr/>
      <dgm:t>
        <a:bodyPr/>
        <a:lstStyle/>
        <a:p>
          <a:endParaRPr lang="ru-RU"/>
        </a:p>
      </dgm:t>
    </dgm:pt>
    <dgm:pt modelId="{1144D376-DD14-4D1D-9637-72DF188D7732}" type="pres">
      <dgm:prSet presAssocID="{000BB695-D1E4-4643-B7E4-FF7B207EBC25}" presName="nodeFollowingNodes" presStyleLbl="node1" presStyleIdx="1" presStyleCnt="5" custScaleX="123870" custRadScaleRad="101543" custRadScaleInc="322">
        <dgm:presLayoutVars>
          <dgm:bulletEnabled val="1"/>
        </dgm:presLayoutVars>
      </dgm:prSet>
      <dgm:spPr/>
      <dgm:t>
        <a:bodyPr/>
        <a:lstStyle/>
        <a:p>
          <a:endParaRPr lang="ru-RU"/>
        </a:p>
      </dgm:t>
    </dgm:pt>
    <dgm:pt modelId="{79303BF6-3B74-49B3-9CC8-ABDED508FFBB}" type="pres">
      <dgm:prSet presAssocID="{C2D804F1-7B90-4417-824A-2ADC37E48F8D}" presName="nodeFollowingNodes" presStyleLbl="node1" presStyleIdx="2" presStyleCnt="5" custScaleX="107819" custRadScaleRad="101028" custRadScaleInc="-356">
        <dgm:presLayoutVars>
          <dgm:bulletEnabled val="1"/>
        </dgm:presLayoutVars>
      </dgm:prSet>
      <dgm:spPr/>
      <dgm:t>
        <a:bodyPr/>
        <a:lstStyle/>
        <a:p>
          <a:endParaRPr lang="ru-RU"/>
        </a:p>
      </dgm:t>
    </dgm:pt>
    <dgm:pt modelId="{121514BC-B6A1-4874-999F-5D1159FF313C}" type="pres">
      <dgm:prSet presAssocID="{E3D54095-D92E-453A-84AE-D70561DE36D2}" presName="nodeFollowingNodes" presStyleLbl="node1" presStyleIdx="3" presStyleCnt="5" custScaleX="98765" custRadScaleRad="100493" custRadScaleInc="-340">
        <dgm:presLayoutVars>
          <dgm:bulletEnabled val="1"/>
        </dgm:presLayoutVars>
      </dgm:prSet>
      <dgm:spPr/>
      <dgm:t>
        <a:bodyPr/>
        <a:lstStyle/>
        <a:p>
          <a:endParaRPr lang="ru-RU"/>
        </a:p>
      </dgm:t>
    </dgm:pt>
    <dgm:pt modelId="{6EF1D7D4-1E9B-4ABD-A0F0-DE3E7725F46A}" type="pres">
      <dgm:prSet presAssocID="{FAD3B7DC-5ABA-4E2E-917A-0E53E4206BD4}" presName="nodeFollowingNodes" presStyleLbl="node1" presStyleIdx="4" presStyleCnt="5" custScaleX="113169" custRadScaleRad="99384" custRadScaleInc="345">
        <dgm:presLayoutVars>
          <dgm:bulletEnabled val="1"/>
        </dgm:presLayoutVars>
      </dgm:prSet>
      <dgm:spPr/>
      <dgm:t>
        <a:bodyPr/>
        <a:lstStyle/>
        <a:p>
          <a:endParaRPr lang="ru-RU"/>
        </a:p>
      </dgm:t>
    </dgm:pt>
  </dgm:ptLst>
  <dgm:cxnLst>
    <dgm:cxn modelId="{35C4D142-77BD-4FAE-AB92-BE01EDAC34E2}" srcId="{2F8670AF-5CDC-4B3F-8B52-9027F7E53954}" destId="{000BB695-D1E4-4643-B7E4-FF7B207EBC25}" srcOrd="1" destOrd="0" parTransId="{4D32BDF2-5B68-48CB-B1E6-6CF128046A8D}" sibTransId="{5108ED61-4D2C-48C3-9A09-7C18E6CA5AB2}"/>
    <dgm:cxn modelId="{4FBF2654-6802-43C4-8133-6FF1A161D670}" srcId="{2F8670AF-5CDC-4B3F-8B52-9027F7E53954}" destId="{C2D804F1-7B90-4417-824A-2ADC37E48F8D}" srcOrd="2" destOrd="0" parTransId="{B0FCE64C-466B-4E07-8911-94DD876BA01B}" sibTransId="{656778B3-7BF7-4F14-AAE3-6F8E9034E0C8}"/>
    <dgm:cxn modelId="{12325ED8-8FB1-45FF-A0A0-FBDE74FC85BB}" type="presOf" srcId="{3223D866-7A3A-4D86-98A3-993B82BA17EA}" destId="{ADFE1754-4350-40A5-B757-BD6D2DDF517B}" srcOrd="0" destOrd="0" presId="urn:microsoft.com/office/officeart/2005/8/layout/cycle3"/>
    <dgm:cxn modelId="{481DDEAF-C221-48A4-9164-9ED76FC99DF7}" type="presOf" srcId="{FAD3B7DC-5ABA-4E2E-917A-0E53E4206BD4}" destId="{6EF1D7D4-1E9B-4ABD-A0F0-DE3E7725F46A}" srcOrd="0" destOrd="0" presId="urn:microsoft.com/office/officeart/2005/8/layout/cycle3"/>
    <dgm:cxn modelId="{7CF4F85E-F264-4AE6-8385-2C263F63EF32}" type="presOf" srcId="{FD853B0C-FC4F-4FBD-A10E-E095A880A7FF}" destId="{948F5D47-FA42-4AA2-BA78-A0B21791EE43}" srcOrd="0" destOrd="0" presId="urn:microsoft.com/office/officeart/2005/8/layout/cycle3"/>
    <dgm:cxn modelId="{79B8474F-20B6-4B07-B0F7-E7F8DFBA5A96}" srcId="{2F8670AF-5CDC-4B3F-8B52-9027F7E53954}" destId="{FAD3B7DC-5ABA-4E2E-917A-0E53E4206BD4}" srcOrd="4" destOrd="0" parTransId="{89C410B0-96E1-484B-8B23-8413E89FBFF7}" sibTransId="{07A40D83-94D2-4275-B218-51D605DFE03C}"/>
    <dgm:cxn modelId="{73D96EDA-040C-4C50-93F8-B8D83E12854B}" type="presOf" srcId="{C2D804F1-7B90-4417-824A-2ADC37E48F8D}" destId="{79303BF6-3B74-49B3-9CC8-ABDED508FFBB}" srcOrd="0" destOrd="0" presId="urn:microsoft.com/office/officeart/2005/8/layout/cycle3"/>
    <dgm:cxn modelId="{E3864B02-F205-4CA5-91A7-81DADB2F103B}" type="presOf" srcId="{E3D54095-D92E-453A-84AE-D70561DE36D2}" destId="{121514BC-B6A1-4874-999F-5D1159FF313C}" srcOrd="0" destOrd="0" presId="urn:microsoft.com/office/officeart/2005/8/layout/cycle3"/>
    <dgm:cxn modelId="{4A2BD3F6-D4E3-4B85-9659-FAD208144BF0}" srcId="{2F8670AF-5CDC-4B3F-8B52-9027F7E53954}" destId="{E3D54095-D92E-453A-84AE-D70561DE36D2}" srcOrd="3" destOrd="0" parTransId="{B105087B-5D19-46F9-BAEE-8D64C38718CD}" sibTransId="{2276C1CC-B5B8-4F18-9B8A-A734290F5E83}"/>
    <dgm:cxn modelId="{6C72BEE0-C4E4-499C-A505-51D2FD53D770}" type="presOf" srcId="{2F8670AF-5CDC-4B3F-8B52-9027F7E53954}" destId="{64E0A757-FA08-442A-AFB1-CF5CA6E649CC}" srcOrd="0" destOrd="0" presId="urn:microsoft.com/office/officeart/2005/8/layout/cycle3"/>
    <dgm:cxn modelId="{632A9B01-7C6D-44CB-BC3C-88ED3AB548EC}" type="presOf" srcId="{000BB695-D1E4-4643-B7E4-FF7B207EBC25}" destId="{1144D376-DD14-4D1D-9637-72DF188D7732}" srcOrd="0" destOrd="0" presId="urn:microsoft.com/office/officeart/2005/8/layout/cycle3"/>
    <dgm:cxn modelId="{11B6535A-564B-46F7-BB38-FD53F015E8C1}" srcId="{2F8670AF-5CDC-4B3F-8B52-9027F7E53954}" destId="{3223D866-7A3A-4D86-98A3-993B82BA17EA}" srcOrd="0" destOrd="0" parTransId="{155F9626-88F3-45F2-B0DB-B07604C63AD1}" sibTransId="{FD853B0C-FC4F-4FBD-A10E-E095A880A7FF}"/>
    <dgm:cxn modelId="{924613C1-006F-49F1-99AF-669E6372F788}" type="presParOf" srcId="{64E0A757-FA08-442A-AFB1-CF5CA6E649CC}" destId="{D5848DD0-1045-4B96-A46B-F1A9F626D313}" srcOrd="0" destOrd="0" presId="urn:microsoft.com/office/officeart/2005/8/layout/cycle3"/>
    <dgm:cxn modelId="{0F4A7D31-6836-4A1B-990B-5C016C63BCAA}" type="presParOf" srcId="{D5848DD0-1045-4B96-A46B-F1A9F626D313}" destId="{ADFE1754-4350-40A5-B757-BD6D2DDF517B}" srcOrd="0" destOrd="0" presId="urn:microsoft.com/office/officeart/2005/8/layout/cycle3"/>
    <dgm:cxn modelId="{74D53CF9-9229-48BA-BDFA-4E973B76043C}" type="presParOf" srcId="{D5848DD0-1045-4B96-A46B-F1A9F626D313}" destId="{948F5D47-FA42-4AA2-BA78-A0B21791EE43}" srcOrd="1" destOrd="0" presId="urn:microsoft.com/office/officeart/2005/8/layout/cycle3"/>
    <dgm:cxn modelId="{8BC1726B-373B-4CA6-8D5A-B2442BF1912A}" type="presParOf" srcId="{D5848DD0-1045-4B96-A46B-F1A9F626D313}" destId="{1144D376-DD14-4D1D-9637-72DF188D7732}" srcOrd="2" destOrd="0" presId="urn:microsoft.com/office/officeart/2005/8/layout/cycle3"/>
    <dgm:cxn modelId="{98FD4B58-BD5C-443E-9CD4-056E4E37B644}" type="presParOf" srcId="{D5848DD0-1045-4B96-A46B-F1A9F626D313}" destId="{79303BF6-3B74-49B3-9CC8-ABDED508FFBB}" srcOrd="3" destOrd="0" presId="urn:microsoft.com/office/officeart/2005/8/layout/cycle3"/>
    <dgm:cxn modelId="{C0CC29FA-CF68-42B4-B46C-9DBDE133E125}" type="presParOf" srcId="{D5848DD0-1045-4B96-A46B-F1A9F626D313}" destId="{121514BC-B6A1-4874-999F-5D1159FF313C}" srcOrd="4" destOrd="0" presId="urn:microsoft.com/office/officeart/2005/8/layout/cycle3"/>
    <dgm:cxn modelId="{DC70DBB2-E1B0-44EC-81FE-9B67968B3B09}" type="presParOf" srcId="{D5848DD0-1045-4B96-A46B-F1A9F626D313}" destId="{6EF1D7D4-1E9B-4ABD-A0F0-DE3E7725F46A}" srcOrd="5"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2E2679-B4A4-41E9-A49C-16EDB78B9FAE}" type="doc">
      <dgm:prSet loTypeId="urn:microsoft.com/office/officeart/2005/8/layout/list1" loCatId="list" qsTypeId="urn:microsoft.com/office/officeart/2005/8/quickstyle/simple1#2" qsCatId="simple" csTypeId="urn:microsoft.com/office/officeart/2005/8/colors/accent1_2#2" csCatId="accent1" phldr="1"/>
      <dgm:spPr/>
      <dgm:t>
        <a:bodyPr/>
        <a:lstStyle/>
        <a:p>
          <a:endParaRPr lang="ru-RU"/>
        </a:p>
      </dgm:t>
    </dgm:pt>
    <dgm:pt modelId="{3F7BA6DC-2455-4877-B985-BE6A856B0C4B}">
      <dgm:prSet custT="1"/>
      <dgm:spPr/>
      <dgm:t>
        <a:bodyPr/>
        <a:lstStyle/>
        <a:p>
          <a:pPr algn="just" rtl="0"/>
          <a:r>
            <a:rPr lang="ru-RU" sz="1600" dirty="0" smtClean="0"/>
            <a:t>Издают приказ о формировании комиссии из учителей и администрации</a:t>
          </a:r>
          <a:endParaRPr lang="ru-RU" sz="1600" dirty="0"/>
        </a:p>
      </dgm:t>
    </dgm:pt>
    <dgm:pt modelId="{D57D1EDC-91EE-41F0-B54E-3EF0B8BDE141}" type="parTrans" cxnId="{62CB4C47-128D-45A5-ADE4-013DA8684B3B}">
      <dgm:prSet/>
      <dgm:spPr/>
      <dgm:t>
        <a:bodyPr/>
        <a:lstStyle/>
        <a:p>
          <a:endParaRPr lang="ru-RU"/>
        </a:p>
      </dgm:t>
    </dgm:pt>
    <dgm:pt modelId="{A63550E7-ACCA-46EC-82E4-554EA4CD5EAD}" type="sibTrans" cxnId="{62CB4C47-128D-45A5-ADE4-013DA8684B3B}">
      <dgm:prSet/>
      <dgm:spPr/>
      <dgm:t>
        <a:bodyPr/>
        <a:lstStyle/>
        <a:p>
          <a:endParaRPr lang="ru-RU"/>
        </a:p>
      </dgm:t>
    </dgm:pt>
    <dgm:pt modelId="{4FAEF81C-EF42-48E3-8A5B-46247908D2D7}">
      <dgm:prSet custT="1"/>
      <dgm:spPr/>
      <dgm:t>
        <a:bodyPr/>
        <a:lstStyle/>
        <a:p>
          <a:pPr algn="just" rtl="0"/>
          <a:r>
            <a:rPr lang="ru-RU" sz="1600" smtClean="0"/>
            <a:t>Назначают приказом технического </a:t>
          </a:r>
          <a:r>
            <a:rPr lang="ru-RU" sz="1600" dirty="0" smtClean="0"/>
            <a:t>специалиста, ассистентов для участников с ОВЗ, дежурных вне кабинетов</a:t>
          </a:r>
          <a:endParaRPr lang="ru-RU" sz="1600" dirty="0"/>
        </a:p>
      </dgm:t>
    </dgm:pt>
    <dgm:pt modelId="{5E6B2A8B-BA13-4F6D-BA14-366CE2D37CB1}" type="parTrans" cxnId="{B0A1CEFC-989A-4807-8BBC-D0CDFD5BF934}">
      <dgm:prSet/>
      <dgm:spPr/>
      <dgm:t>
        <a:bodyPr/>
        <a:lstStyle/>
        <a:p>
          <a:endParaRPr lang="ru-RU"/>
        </a:p>
      </dgm:t>
    </dgm:pt>
    <dgm:pt modelId="{2ADD2ACC-124C-48C5-808F-87396EEFC814}" type="sibTrans" cxnId="{B0A1CEFC-989A-4807-8BBC-D0CDFD5BF934}">
      <dgm:prSet/>
      <dgm:spPr/>
      <dgm:t>
        <a:bodyPr/>
        <a:lstStyle/>
        <a:p>
          <a:endParaRPr lang="ru-RU"/>
        </a:p>
      </dgm:t>
    </dgm:pt>
    <dgm:pt modelId="{082D320F-B2F7-44C1-B144-16885491BC8F}">
      <dgm:prSet custT="1"/>
      <dgm:spPr/>
      <dgm:t>
        <a:bodyPr/>
        <a:lstStyle/>
        <a:p>
          <a:pPr algn="just" rtl="0"/>
          <a:r>
            <a:rPr lang="ru-RU" sz="1600" dirty="0" smtClean="0"/>
            <a:t>Организуют регистрацию участников</a:t>
          </a:r>
          <a:endParaRPr lang="ru-RU" sz="1600" dirty="0"/>
        </a:p>
      </dgm:t>
    </dgm:pt>
    <dgm:pt modelId="{D4652BA5-3CD2-4A5D-8DEC-6BA31B8260F7}" type="parTrans" cxnId="{CD73B741-D855-47CC-AEE7-6446FAD88781}">
      <dgm:prSet/>
      <dgm:spPr/>
      <dgm:t>
        <a:bodyPr/>
        <a:lstStyle/>
        <a:p>
          <a:endParaRPr lang="ru-RU"/>
        </a:p>
      </dgm:t>
    </dgm:pt>
    <dgm:pt modelId="{B68DB832-FB9C-443D-973F-82A418ED7248}" type="sibTrans" cxnId="{CD73B741-D855-47CC-AEE7-6446FAD88781}">
      <dgm:prSet/>
      <dgm:spPr/>
      <dgm:t>
        <a:bodyPr/>
        <a:lstStyle/>
        <a:p>
          <a:endParaRPr lang="ru-RU"/>
        </a:p>
      </dgm:t>
    </dgm:pt>
    <dgm:pt modelId="{BCD96B55-D634-41AD-BEC7-F9F32631F172}">
      <dgm:prSet custT="1"/>
      <dgm:spPr/>
      <dgm:t>
        <a:bodyPr/>
        <a:lstStyle/>
        <a:p>
          <a:pPr algn="just" rtl="0"/>
          <a:r>
            <a:rPr lang="ru-RU" sz="1600" dirty="0" smtClean="0"/>
            <a:t>Вносят изменения в расписание занятий учреждения</a:t>
          </a:r>
          <a:endParaRPr lang="ru-RU" sz="1600" dirty="0"/>
        </a:p>
      </dgm:t>
    </dgm:pt>
    <dgm:pt modelId="{E0F02E4B-23EF-4DBE-AEAB-0DEF00541F92}" type="parTrans" cxnId="{C51A934C-58D9-4C3F-A363-A526615C4DC6}">
      <dgm:prSet/>
      <dgm:spPr/>
      <dgm:t>
        <a:bodyPr/>
        <a:lstStyle/>
        <a:p>
          <a:endParaRPr lang="ru-RU"/>
        </a:p>
      </dgm:t>
    </dgm:pt>
    <dgm:pt modelId="{6A4863D3-A226-415A-A9A0-F2964E759F20}" type="sibTrans" cxnId="{C51A934C-58D9-4C3F-A363-A526615C4DC6}">
      <dgm:prSet/>
      <dgm:spPr/>
      <dgm:t>
        <a:bodyPr/>
        <a:lstStyle/>
        <a:p>
          <a:endParaRPr lang="ru-RU"/>
        </a:p>
      </dgm:t>
    </dgm:pt>
    <dgm:pt modelId="{531C0999-9476-4F67-87A3-52930AFD3347}">
      <dgm:prSet/>
      <dgm:spPr/>
      <dgm:t>
        <a:bodyPr/>
        <a:lstStyle/>
        <a:p>
          <a:pPr rtl="0"/>
          <a:endParaRPr lang="ru-RU" dirty="0"/>
        </a:p>
      </dgm:t>
    </dgm:pt>
    <dgm:pt modelId="{9B1F7338-7E38-461D-9D5A-92C45E1FCED4}" type="parTrans" cxnId="{4D16172E-45CE-49A6-9AC3-E222C81DCC89}">
      <dgm:prSet/>
      <dgm:spPr/>
      <dgm:t>
        <a:bodyPr/>
        <a:lstStyle/>
        <a:p>
          <a:endParaRPr lang="ru-RU"/>
        </a:p>
      </dgm:t>
    </dgm:pt>
    <dgm:pt modelId="{195C5869-8994-40D6-9F1C-7D030C61421D}" type="sibTrans" cxnId="{4D16172E-45CE-49A6-9AC3-E222C81DCC89}">
      <dgm:prSet/>
      <dgm:spPr/>
      <dgm:t>
        <a:bodyPr/>
        <a:lstStyle/>
        <a:p>
          <a:endParaRPr lang="ru-RU"/>
        </a:p>
      </dgm:t>
    </dgm:pt>
    <dgm:pt modelId="{D5B0B110-46B4-4A66-B916-A219257819C5}">
      <dgm:prSet custT="1"/>
      <dgm:spPr/>
      <dgm:t>
        <a:bodyPr/>
        <a:lstStyle/>
        <a:p>
          <a:pPr algn="just" rtl="0"/>
          <a:r>
            <a:rPr lang="ru-RU" sz="1600" dirty="0" smtClean="0"/>
            <a:t>Организуют проверку  готовности учреждения к проведению итогового сочинения</a:t>
          </a:r>
          <a:endParaRPr lang="ru-RU" sz="1600" dirty="0"/>
        </a:p>
      </dgm:t>
    </dgm:pt>
    <dgm:pt modelId="{505DEEC2-04C5-46CC-B6A2-C6649CB80DBC}" type="parTrans" cxnId="{149B05D5-9A4B-4AD9-8073-1DEFE467DC87}">
      <dgm:prSet/>
      <dgm:spPr/>
      <dgm:t>
        <a:bodyPr/>
        <a:lstStyle/>
        <a:p>
          <a:endParaRPr lang="ru-RU"/>
        </a:p>
      </dgm:t>
    </dgm:pt>
    <dgm:pt modelId="{88D872BE-1CD2-450C-BB47-3994BE916768}" type="sibTrans" cxnId="{149B05D5-9A4B-4AD9-8073-1DEFE467DC87}">
      <dgm:prSet/>
      <dgm:spPr/>
      <dgm:t>
        <a:bodyPr/>
        <a:lstStyle/>
        <a:p>
          <a:endParaRPr lang="ru-RU"/>
        </a:p>
      </dgm:t>
    </dgm:pt>
    <dgm:pt modelId="{CA5AC3FC-C064-4B36-BA01-E09F9DD91936}">
      <dgm:prSet custT="1"/>
      <dgm:spPr/>
      <dgm:t>
        <a:bodyPr/>
        <a:lstStyle/>
        <a:p>
          <a:pPr algn="just" rtl="0"/>
          <a:r>
            <a:rPr lang="ru-RU" sz="1600" dirty="0" smtClean="0"/>
            <a:t>Обеспечивают участников орфографическими словарями (и толковыми – для изложения)</a:t>
          </a:r>
          <a:endParaRPr lang="ru-RU" sz="1600" dirty="0"/>
        </a:p>
      </dgm:t>
    </dgm:pt>
    <dgm:pt modelId="{12BDD427-5873-4D23-99EA-4A46EA8A575D}" type="parTrans" cxnId="{5AA99381-EAE5-47CA-ABB5-E16467059775}">
      <dgm:prSet/>
      <dgm:spPr/>
      <dgm:t>
        <a:bodyPr/>
        <a:lstStyle/>
        <a:p>
          <a:endParaRPr lang="ru-RU"/>
        </a:p>
      </dgm:t>
    </dgm:pt>
    <dgm:pt modelId="{128677A7-CCDB-4A18-9CBC-76B50B232688}" type="sibTrans" cxnId="{5AA99381-EAE5-47CA-ABB5-E16467059775}">
      <dgm:prSet/>
      <dgm:spPr/>
      <dgm:t>
        <a:bodyPr/>
        <a:lstStyle/>
        <a:p>
          <a:endParaRPr lang="ru-RU"/>
        </a:p>
      </dgm:t>
    </dgm:pt>
    <dgm:pt modelId="{FE8CB794-457C-4C98-A548-22E8B62C3AE0}">
      <dgm:prSet custT="1"/>
      <dgm:spPr/>
      <dgm:t>
        <a:bodyPr/>
        <a:lstStyle/>
        <a:p>
          <a:pPr algn="just" rtl="0"/>
          <a:r>
            <a:rPr lang="ru-RU" sz="1600" dirty="0" smtClean="0"/>
            <a:t>Знакомят членов комиссии с инструктивными материалами</a:t>
          </a:r>
          <a:endParaRPr lang="ru-RU" sz="1600" dirty="0"/>
        </a:p>
      </dgm:t>
    </dgm:pt>
    <dgm:pt modelId="{2F81FB1B-D96F-4502-AAB9-F4F130C9B94C}" type="parTrans" cxnId="{89E126AA-0D6C-4CF3-B130-B6819D56670B}">
      <dgm:prSet/>
      <dgm:spPr/>
      <dgm:t>
        <a:bodyPr/>
        <a:lstStyle/>
        <a:p>
          <a:endParaRPr lang="ru-RU"/>
        </a:p>
      </dgm:t>
    </dgm:pt>
    <dgm:pt modelId="{9AEB2543-45BD-495C-88C5-88FD557D1979}" type="sibTrans" cxnId="{89E126AA-0D6C-4CF3-B130-B6819D56670B}">
      <dgm:prSet/>
      <dgm:spPr/>
      <dgm:t>
        <a:bodyPr/>
        <a:lstStyle/>
        <a:p>
          <a:endParaRPr lang="ru-RU"/>
        </a:p>
      </dgm:t>
    </dgm:pt>
    <dgm:pt modelId="{BEBCF68F-EFA1-4568-9FD6-5BDF59ECD6A1}">
      <dgm:prSet custT="1"/>
      <dgm:spPr/>
      <dgm:t>
        <a:bodyPr/>
        <a:lstStyle/>
        <a:p>
          <a:pPr algn="just" rtl="0"/>
          <a:r>
            <a:rPr lang="ru-RU" sz="1600" dirty="0" smtClean="0"/>
            <a:t>Определяют необходимое количество кабинетов и распределяют участников</a:t>
          </a:r>
          <a:endParaRPr lang="ru-RU" sz="1600" dirty="0"/>
        </a:p>
      </dgm:t>
    </dgm:pt>
    <dgm:pt modelId="{4C7BF3D5-AA74-416F-9392-BA852BC17B27}" type="sibTrans" cxnId="{ACDB9316-54D1-47E4-86F6-CB15311E476C}">
      <dgm:prSet/>
      <dgm:spPr/>
      <dgm:t>
        <a:bodyPr/>
        <a:lstStyle/>
        <a:p>
          <a:endParaRPr lang="ru-RU"/>
        </a:p>
      </dgm:t>
    </dgm:pt>
    <dgm:pt modelId="{845964FE-960B-48B3-9421-88A83CCC2A9B}" type="parTrans" cxnId="{ACDB9316-54D1-47E4-86F6-CB15311E476C}">
      <dgm:prSet/>
      <dgm:spPr/>
      <dgm:t>
        <a:bodyPr/>
        <a:lstStyle/>
        <a:p>
          <a:endParaRPr lang="ru-RU"/>
        </a:p>
      </dgm:t>
    </dgm:pt>
    <dgm:pt modelId="{C68AB56B-765A-430F-8EED-6BA47075502B}" type="pres">
      <dgm:prSet presAssocID="{E42E2679-B4A4-41E9-A49C-16EDB78B9FAE}" presName="linear" presStyleCnt="0">
        <dgm:presLayoutVars>
          <dgm:dir/>
          <dgm:animLvl val="lvl"/>
          <dgm:resizeHandles val="exact"/>
        </dgm:presLayoutVars>
      </dgm:prSet>
      <dgm:spPr/>
      <dgm:t>
        <a:bodyPr/>
        <a:lstStyle/>
        <a:p>
          <a:endParaRPr lang="ru-RU"/>
        </a:p>
      </dgm:t>
    </dgm:pt>
    <dgm:pt modelId="{331F4CDC-03A4-42D4-9C6A-0CBDDD4D7983}" type="pres">
      <dgm:prSet presAssocID="{3F7BA6DC-2455-4877-B985-BE6A856B0C4B}" presName="parentLin" presStyleCnt="0"/>
      <dgm:spPr/>
    </dgm:pt>
    <dgm:pt modelId="{A0613E80-7346-4953-AC57-082B0543295E}" type="pres">
      <dgm:prSet presAssocID="{3F7BA6DC-2455-4877-B985-BE6A856B0C4B}" presName="parentLeftMargin" presStyleLbl="node1" presStyleIdx="0" presStyleCnt="8"/>
      <dgm:spPr/>
      <dgm:t>
        <a:bodyPr/>
        <a:lstStyle/>
        <a:p>
          <a:endParaRPr lang="ru-RU"/>
        </a:p>
      </dgm:t>
    </dgm:pt>
    <dgm:pt modelId="{9B38843A-F2DD-4DFF-8A51-0883D4A9E73D}" type="pres">
      <dgm:prSet presAssocID="{3F7BA6DC-2455-4877-B985-BE6A856B0C4B}" presName="parentText" presStyleLbl="node1" presStyleIdx="0" presStyleCnt="8" custScaleX="124203" custScaleY="142392" custLinFactNeighborX="-826" custLinFactNeighborY="-3186">
        <dgm:presLayoutVars>
          <dgm:chMax val="0"/>
          <dgm:bulletEnabled val="1"/>
        </dgm:presLayoutVars>
      </dgm:prSet>
      <dgm:spPr/>
      <dgm:t>
        <a:bodyPr/>
        <a:lstStyle/>
        <a:p>
          <a:endParaRPr lang="ru-RU"/>
        </a:p>
      </dgm:t>
    </dgm:pt>
    <dgm:pt modelId="{75CE5E80-6F30-4A33-A5F1-B118551AB152}" type="pres">
      <dgm:prSet presAssocID="{3F7BA6DC-2455-4877-B985-BE6A856B0C4B}" presName="negativeSpace" presStyleCnt="0"/>
      <dgm:spPr/>
    </dgm:pt>
    <dgm:pt modelId="{81786ED7-6D21-4ADF-9B2F-F2348D87FD27}" type="pres">
      <dgm:prSet presAssocID="{3F7BA6DC-2455-4877-B985-BE6A856B0C4B}" presName="childText" presStyleLbl="conFgAcc1" presStyleIdx="0" presStyleCnt="8">
        <dgm:presLayoutVars>
          <dgm:bulletEnabled val="1"/>
        </dgm:presLayoutVars>
      </dgm:prSet>
      <dgm:spPr/>
    </dgm:pt>
    <dgm:pt modelId="{818846EB-B47C-4ED9-A7EB-1EAB194BB261}" type="pres">
      <dgm:prSet presAssocID="{A63550E7-ACCA-46EC-82E4-554EA4CD5EAD}" presName="spaceBetweenRectangles" presStyleCnt="0"/>
      <dgm:spPr/>
    </dgm:pt>
    <dgm:pt modelId="{FF818099-2605-4D88-9931-00C47E35B195}" type="pres">
      <dgm:prSet presAssocID="{4FAEF81C-EF42-48E3-8A5B-46247908D2D7}" presName="parentLin" presStyleCnt="0"/>
      <dgm:spPr/>
    </dgm:pt>
    <dgm:pt modelId="{50E79471-C0DE-4BB2-A229-8DB486E251C5}" type="pres">
      <dgm:prSet presAssocID="{4FAEF81C-EF42-48E3-8A5B-46247908D2D7}" presName="parentLeftMargin" presStyleLbl="node1" presStyleIdx="0" presStyleCnt="8"/>
      <dgm:spPr/>
      <dgm:t>
        <a:bodyPr/>
        <a:lstStyle/>
        <a:p>
          <a:endParaRPr lang="ru-RU"/>
        </a:p>
      </dgm:t>
    </dgm:pt>
    <dgm:pt modelId="{7C5EBAFE-055E-4304-8318-7ADB3664845D}" type="pres">
      <dgm:prSet presAssocID="{4FAEF81C-EF42-48E3-8A5B-46247908D2D7}" presName="parentText" presStyleLbl="node1" presStyleIdx="1" presStyleCnt="8" custScaleX="124203" custScaleY="164988">
        <dgm:presLayoutVars>
          <dgm:chMax val="0"/>
          <dgm:bulletEnabled val="1"/>
        </dgm:presLayoutVars>
      </dgm:prSet>
      <dgm:spPr/>
      <dgm:t>
        <a:bodyPr/>
        <a:lstStyle/>
        <a:p>
          <a:endParaRPr lang="ru-RU"/>
        </a:p>
      </dgm:t>
    </dgm:pt>
    <dgm:pt modelId="{3768EB82-17D9-4117-ABA3-B17E2A8FFC3B}" type="pres">
      <dgm:prSet presAssocID="{4FAEF81C-EF42-48E3-8A5B-46247908D2D7}" presName="negativeSpace" presStyleCnt="0"/>
      <dgm:spPr/>
    </dgm:pt>
    <dgm:pt modelId="{6B86A519-DE8A-43EA-A3C3-3D9E05414F9B}" type="pres">
      <dgm:prSet presAssocID="{4FAEF81C-EF42-48E3-8A5B-46247908D2D7}" presName="childText" presStyleLbl="conFgAcc1" presStyleIdx="1" presStyleCnt="8">
        <dgm:presLayoutVars>
          <dgm:bulletEnabled val="1"/>
        </dgm:presLayoutVars>
      </dgm:prSet>
      <dgm:spPr/>
    </dgm:pt>
    <dgm:pt modelId="{2BEBAE78-171A-49FD-A02F-4180F5577BEE}" type="pres">
      <dgm:prSet presAssocID="{2ADD2ACC-124C-48C5-808F-87396EEFC814}" presName="spaceBetweenRectangles" presStyleCnt="0"/>
      <dgm:spPr/>
    </dgm:pt>
    <dgm:pt modelId="{B510F1DE-D3F2-4818-9EB3-0D2E7960F28E}" type="pres">
      <dgm:prSet presAssocID="{082D320F-B2F7-44C1-B144-16885491BC8F}" presName="parentLin" presStyleCnt="0"/>
      <dgm:spPr/>
    </dgm:pt>
    <dgm:pt modelId="{8F7B9E7C-65EB-4288-B2A5-4CCE0AD4FF47}" type="pres">
      <dgm:prSet presAssocID="{082D320F-B2F7-44C1-B144-16885491BC8F}" presName="parentLeftMargin" presStyleLbl="node1" presStyleIdx="1" presStyleCnt="8"/>
      <dgm:spPr/>
      <dgm:t>
        <a:bodyPr/>
        <a:lstStyle/>
        <a:p>
          <a:endParaRPr lang="ru-RU"/>
        </a:p>
      </dgm:t>
    </dgm:pt>
    <dgm:pt modelId="{8CB5463F-2028-4A80-9A6E-ACA245778A10}" type="pres">
      <dgm:prSet presAssocID="{082D320F-B2F7-44C1-B144-16885491BC8F}" presName="parentText" presStyleLbl="node1" presStyleIdx="2" presStyleCnt="8" custScaleX="124368" custScaleY="167768" custLinFactNeighborX="-826" custLinFactNeighborY="-18584">
        <dgm:presLayoutVars>
          <dgm:chMax val="0"/>
          <dgm:bulletEnabled val="1"/>
        </dgm:presLayoutVars>
      </dgm:prSet>
      <dgm:spPr/>
      <dgm:t>
        <a:bodyPr/>
        <a:lstStyle/>
        <a:p>
          <a:endParaRPr lang="ru-RU"/>
        </a:p>
      </dgm:t>
    </dgm:pt>
    <dgm:pt modelId="{350BE588-A852-4212-9443-074FC01C92E6}" type="pres">
      <dgm:prSet presAssocID="{082D320F-B2F7-44C1-B144-16885491BC8F}" presName="negativeSpace" presStyleCnt="0"/>
      <dgm:spPr/>
    </dgm:pt>
    <dgm:pt modelId="{38E9D0A1-1A8E-4408-8D39-E357BA7AA89A}" type="pres">
      <dgm:prSet presAssocID="{082D320F-B2F7-44C1-B144-16885491BC8F}" presName="childText" presStyleLbl="conFgAcc1" presStyleIdx="2" presStyleCnt="8">
        <dgm:presLayoutVars>
          <dgm:bulletEnabled val="1"/>
        </dgm:presLayoutVars>
      </dgm:prSet>
      <dgm:spPr/>
    </dgm:pt>
    <dgm:pt modelId="{761D63E1-B3A9-4261-AF32-AD6C320B526F}" type="pres">
      <dgm:prSet presAssocID="{B68DB832-FB9C-443D-973F-82A418ED7248}" presName="spaceBetweenRectangles" presStyleCnt="0"/>
      <dgm:spPr/>
    </dgm:pt>
    <dgm:pt modelId="{CB1CF305-1F2C-44AB-93D4-1C2044BC456F}" type="pres">
      <dgm:prSet presAssocID="{BCD96B55-D634-41AD-BEC7-F9F32631F172}" presName="parentLin" presStyleCnt="0"/>
      <dgm:spPr/>
    </dgm:pt>
    <dgm:pt modelId="{ACBD2F1F-64B8-4C81-8838-4214A4562E96}" type="pres">
      <dgm:prSet presAssocID="{BCD96B55-D634-41AD-BEC7-F9F32631F172}" presName="parentLeftMargin" presStyleLbl="node1" presStyleIdx="2" presStyleCnt="8"/>
      <dgm:spPr/>
      <dgm:t>
        <a:bodyPr/>
        <a:lstStyle/>
        <a:p>
          <a:endParaRPr lang="ru-RU"/>
        </a:p>
      </dgm:t>
    </dgm:pt>
    <dgm:pt modelId="{47AF51C9-0CB8-4570-9B40-7D38135CB341}" type="pres">
      <dgm:prSet presAssocID="{BCD96B55-D634-41AD-BEC7-F9F32631F172}" presName="parentText" presStyleLbl="node1" presStyleIdx="3" presStyleCnt="8" custScaleX="123587" custScaleY="146310" custLinFactNeighborX="-826" custLinFactNeighborY="-23320">
        <dgm:presLayoutVars>
          <dgm:chMax val="0"/>
          <dgm:bulletEnabled val="1"/>
        </dgm:presLayoutVars>
      </dgm:prSet>
      <dgm:spPr/>
      <dgm:t>
        <a:bodyPr/>
        <a:lstStyle/>
        <a:p>
          <a:endParaRPr lang="ru-RU"/>
        </a:p>
      </dgm:t>
    </dgm:pt>
    <dgm:pt modelId="{A6793C13-5366-4289-B766-147575FD15AD}" type="pres">
      <dgm:prSet presAssocID="{BCD96B55-D634-41AD-BEC7-F9F32631F172}" presName="negativeSpace" presStyleCnt="0"/>
      <dgm:spPr/>
    </dgm:pt>
    <dgm:pt modelId="{963EE942-C2B3-4F7D-A15D-2E94D180A31E}" type="pres">
      <dgm:prSet presAssocID="{BCD96B55-D634-41AD-BEC7-F9F32631F172}" presName="childText" presStyleLbl="conFgAcc1" presStyleIdx="3" presStyleCnt="8">
        <dgm:presLayoutVars>
          <dgm:bulletEnabled val="1"/>
        </dgm:presLayoutVars>
      </dgm:prSet>
      <dgm:spPr/>
    </dgm:pt>
    <dgm:pt modelId="{BDFA7D72-F7CF-447B-8794-AE631F2006A1}" type="pres">
      <dgm:prSet presAssocID="{6A4863D3-A226-415A-A9A0-F2964E759F20}" presName="spaceBetweenRectangles" presStyleCnt="0"/>
      <dgm:spPr/>
    </dgm:pt>
    <dgm:pt modelId="{92FFD7CC-1796-411A-83F3-987A6DF4B51E}" type="pres">
      <dgm:prSet presAssocID="{BEBCF68F-EFA1-4568-9FD6-5BDF59ECD6A1}" presName="parentLin" presStyleCnt="0"/>
      <dgm:spPr/>
    </dgm:pt>
    <dgm:pt modelId="{495567ED-8E2F-4A48-A6E9-5C53C0E4D360}" type="pres">
      <dgm:prSet presAssocID="{BEBCF68F-EFA1-4568-9FD6-5BDF59ECD6A1}" presName="parentLeftMargin" presStyleLbl="node1" presStyleIdx="3" presStyleCnt="8"/>
      <dgm:spPr/>
      <dgm:t>
        <a:bodyPr/>
        <a:lstStyle/>
        <a:p>
          <a:endParaRPr lang="ru-RU"/>
        </a:p>
      </dgm:t>
    </dgm:pt>
    <dgm:pt modelId="{299EB59E-B09C-4C56-BA45-544F168A669C}" type="pres">
      <dgm:prSet presAssocID="{BEBCF68F-EFA1-4568-9FD6-5BDF59ECD6A1}" presName="parentText" presStyleLbl="node1" presStyleIdx="4" presStyleCnt="8" custScaleX="124203" custScaleY="162240" custLinFactNeighborX="-826" custLinFactNeighborY="-47212">
        <dgm:presLayoutVars>
          <dgm:chMax val="0"/>
          <dgm:bulletEnabled val="1"/>
        </dgm:presLayoutVars>
      </dgm:prSet>
      <dgm:spPr/>
      <dgm:t>
        <a:bodyPr/>
        <a:lstStyle/>
        <a:p>
          <a:endParaRPr lang="ru-RU"/>
        </a:p>
      </dgm:t>
    </dgm:pt>
    <dgm:pt modelId="{9CFF52C8-2C64-425A-9E52-B78DF82E3C9A}" type="pres">
      <dgm:prSet presAssocID="{BEBCF68F-EFA1-4568-9FD6-5BDF59ECD6A1}" presName="negativeSpace" presStyleCnt="0"/>
      <dgm:spPr/>
    </dgm:pt>
    <dgm:pt modelId="{ACD37B63-CDBC-4B8D-A9F2-1EB2782222A1}" type="pres">
      <dgm:prSet presAssocID="{BEBCF68F-EFA1-4568-9FD6-5BDF59ECD6A1}" presName="childText" presStyleLbl="conFgAcc1" presStyleIdx="4" presStyleCnt="8">
        <dgm:presLayoutVars>
          <dgm:bulletEnabled val="1"/>
        </dgm:presLayoutVars>
      </dgm:prSet>
      <dgm:spPr/>
      <dgm:t>
        <a:bodyPr/>
        <a:lstStyle/>
        <a:p>
          <a:endParaRPr lang="ru-RU"/>
        </a:p>
      </dgm:t>
    </dgm:pt>
    <dgm:pt modelId="{6561B322-946F-46C6-A4CF-9C01D6069A49}" type="pres">
      <dgm:prSet presAssocID="{4C7BF3D5-AA74-416F-9392-BA852BC17B27}" presName="spaceBetweenRectangles" presStyleCnt="0"/>
      <dgm:spPr/>
    </dgm:pt>
    <dgm:pt modelId="{9CDE732F-9935-47A2-866F-283C786030F3}" type="pres">
      <dgm:prSet presAssocID="{D5B0B110-46B4-4A66-B916-A219257819C5}" presName="parentLin" presStyleCnt="0"/>
      <dgm:spPr/>
    </dgm:pt>
    <dgm:pt modelId="{C7C4B781-48E0-429E-837A-3D9BD89F5FDD}" type="pres">
      <dgm:prSet presAssocID="{D5B0B110-46B4-4A66-B916-A219257819C5}" presName="parentLeftMargin" presStyleLbl="node1" presStyleIdx="4" presStyleCnt="8"/>
      <dgm:spPr/>
      <dgm:t>
        <a:bodyPr/>
        <a:lstStyle/>
        <a:p>
          <a:endParaRPr lang="ru-RU"/>
        </a:p>
      </dgm:t>
    </dgm:pt>
    <dgm:pt modelId="{870A97DB-F026-458C-BD78-F466E6EA8EBD}" type="pres">
      <dgm:prSet presAssocID="{D5B0B110-46B4-4A66-B916-A219257819C5}" presName="parentText" presStyleLbl="node1" presStyleIdx="5" presStyleCnt="8" custScaleX="124203" custScaleY="166984" custLinFactNeighborX="-826" custLinFactNeighborY="-76712">
        <dgm:presLayoutVars>
          <dgm:chMax val="0"/>
          <dgm:bulletEnabled val="1"/>
        </dgm:presLayoutVars>
      </dgm:prSet>
      <dgm:spPr/>
      <dgm:t>
        <a:bodyPr/>
        <a:lstStyle/>
        <a:p>
          <a:endParaRPr lang="ru-RU"/>
        </a:p>
      </dgm:t>
    </dgm:pt>
    <dgm:pt modelId="{FF199056-0991-44D4-AFDA-BD0B683E3945}" type="pres">
      <dgm:prSet presAssocID="{D5B0B110-46B4-4A66-B916-A219257819C5}" presName="negativeSpace" presStyleCnt="0"/>
      <dgm:spPr/>
    </dgm:pt>
    <dgm:pt modelId="{61CCFF3D-6DC4-438F-A96F-406C6FB82644}" type="pres">
      <dgm:prSet presAssocID="{D5B0B110-46B4-4A66-B916-A219257819C5}" presName="childText" presStyleLbl="conFgAcc1" presStyleIdx="5" presStyleCnt="8" custLinFactY="-7034" custLinFactNeighborY="-100000">
        <dgm:presLayoutVars>
          <dgm:bulletEnabled val="1"/>
        </dgm:presLayoutVars>
      </dgm:prSet>
      <dgm:spPr/>
    </dgm:pt>
    <dgm:pt modelId="{70D3247B-530D-417F-A201-B581B76AF17F}" type="pres">
      <dgm:prSet presAssocID="{88D872BE-1CD2-450C-BB47-3994BE916768}" presName="spaceBetweenRectangles" presStyleCnt="0"/>
      <dgm:spPr/>
    </dgm:pt>
    <dgm:pt modelId="{8916EAB2-2BF2-4048-A46A-58DBA0B22EA3}" type="pres">
      <dgm:prSet presAssocID="{CA5AC3FC-C064-4B36-BA01-E09F9DD91936}" presName="parentLin" presStyleCnt="0"/>
      <dgm:spPr/>
    </dgm:pt>
    <dgm:pt modelId="{35E650AF-C1D6-4CD0-9996-FFA11F7834DB}" type="pres">
      <dgm:prSet presAssocID="{CA5AC3FC-C064-4B36-BA01-E09F9DD91936}" presName="parentLeftMargin" presStyleLbl="node1" presStyleIdx="5" presStyleCnt="8"/>
      <dgm:spPr/>
      <dgm:t>
        <a:bodyPr/>
        <a:lstStyle/>
        <a:p>
          <a:endParaRPr lang="ru-RU"/>
        </a:p>
      </dgm:t>
    </dgm:pt>
    <dgm:pt modelId="{93909CF4-84B7-4E34-9CD2-6854F8D70A4B}" type="pres">
      <dgm:prSet presAssocID="{CA5AC3FC-C064-4B36-BA01-E09F9DD91936}" presName="parentText" presStyleLbl="node1" presStyleIdx="6" presStyleCnt="8" custScaleX="124323" custScaleY="157070" custLinFactY="-3756" custLinFactNeighborX="15703" custLinFactNeighborY="-100000">
        <dgm:presLayoutVars>
          <dgm:chMax val="0"/>
          <dgm:bulletEnabled val="1"/>
        </dgm:presLayoutVars>
      </dgm:prSet>
      <dgm:spPr/>
      <dgm:t>
        <a:bodyPr/>
        <a:lstStyle/>
        <a:p>
          <a:endParaRPr lang="ru-RU"/>
        </a:p>
      </dgm:t>
    </dgm:pt>
    <dgm:pt modelId="{3DBD3D3D-9C11-4294-A68E-51ED1CC3AB48}" type="pres">
      <dgm:prSet presAssocID="{CA5AC3FC-C064-4B36-BA01-E09F9DD91936}" presName="negativeSpace" presStyleCnt="0"/>
      <dgm:spPr/>
    </dgm:pt>
    <dgm:pt modelId="{FD7C5CED-C56E-4788-AADC-EE75677803F2}" type="pres">
      <dgm:prSet presAssocID="{CA5AC3FC-C064-4B36-BA01-E09F9DD91936}" presName="childText" presStyleLbl="conFgAcc1" presStyleIdx="6" presStyleCnt="8" custLinFactNeighborY="-31468">
        <dgm:presLayoutVars>
          <dgm:bulletEnabled val="1"/>
        </dgm:presLayoutVars>
      </dgm:prSet>
      <dgm:spPr/>
    </dgm:pt>
    <dgm:pt modelId="{97E29278-4409-476E-91C3-A8D53F8FB8D1}" type="pres">
      <dgm:prSet presAssocID="{128677A7-CCDB-4A18-9CBC-76B50B232688}" presName="spaceBetweenRectangles" presStyleCnt="0"/>
      <dgm:spPr/>
    </dgm:pt>
    <dgm:pt modelId="{3D652EDD-3873-4208-8F3C-CB5DDF576529}" type="pres">
      <dgm:prSet presAssocID="{FE8CB794-457C-4C98-A548-22E8B62C3AE0}" presName="parentLin" presStyleCnt="0"/>
      <dgm:spPr/>
    </dgm:pt>
    <dgm:pt modelId="{8FF17EE2-4142-46E3-924A-7667D2D85EEA}" type="pres">
      <dgm:prSet presAssocID="{FE8CB794-457C-4C98-A548-22E8B62C3AE0}" presName="parentLeftMargin" presStyleLbl="node1" presStyleIdx="6" presStyleCnt="8"/>
      <dgm:spPr/>
      <dgm:t>
        <a:bodyPr/>
        <a:lstStyle/>
        <a:p>
          <a:endParaRPr lang="ru-RU"/>
        </a:p>
      </dgm:t>
    </dgm:pt>
    <dgm:pt modelId="{279F7334-1A39-4FD4-88C3-75849B07CC13}" type="pres">
      <dgm:prSet presAssocID="{FE8CB794-457C-4C98-A548-22E8B62C3AE0}" presName="parentText" presStyleLbl="node1" presStyleIdx="7" presStyleCnt="8" custScaleX="124321" custScaleY="166398" custLinFactNeighborX="-826" custLinFactNeighborY="-65415">
        <dgm:presLayoutVars>
          <dgm:chMax val="0"/>
          <dgm:bulletEnabled val="1"/>
        </dgm:presLayoutVars>
      </dgm:prSet>
      <dgm:spPr/>
      <dgm:t>
        <a:bodyPr/>
        <a:lstStyle/>
        <a:p>
          <a:endParaRPr lang="ru-RU"/>
        </a:p>
      </dgm:t>
    </dgm:pt>
    <dgm:pt modelId="{F2F2256C-F1A8-47C1-A71C-CCFF742DBB54}" type="pres">
      <dgm:prSet presAssocID="{FE8CB794-457C-4C98-A548-22E8B62C3AE0}" presName="negativeSpace" presStyleCnt="0"/>
      <dgm:spPr/>
    </dgm:pt>
    <dgm:pt modelId="{1305A679-ECE3-4073-B73F-6A29BEC41EF1}" type="pres">
      <dgm:prSet presAssocID="{FE8CB794-457C-4C98-A548-22E8B62C3AE0}" presName="childText" presStyleLbl="conFgAcc1" presStyleIdx="7" presStyleCnt="8">
        <dgm:presLayoutVars>
          <dgm:bulletEnabled val="1"/>
        </dgm:presLayoutVars>
      </dgm:prSet>
      <dgm:spPr/>
    </dgm:pt>
  </dgm:ptLst>
  <dgm:cxnLst>
    <dgm:cxn modelId="{4D16172E-45CE-49A6-9AC3-E222C81DCC89}" srcId="{BEBCF68F-EFA1-4568-9FD6-5BDF59ECD6A1}" destId="{531C0999-9476-4F67-87A3-52930AFD3347}" srcOrd="0" destOrd="0" parTransId="{9B1F7338-7E38-461D-9D5A-92C45E1FCED4}" sibTransId="{195C5869-8994-40D6-9F1C-7D030C61421D}"/>
    <dgm:cxn modelId="{CD73B741-D855-47CC-AEE7-6446FAD88781}" srcId="{E42E2679-B4A4-41E9-A49C-16EDB78B9FAE}" destId="{082D320F-B2F7-44C1-B144-16885491BC8F}" srcOrd="2" destOrd="0" parTransId="{D4652BA5-3CD2-4A5D-8DEC-6BA31B8260F7}" sibTransId="{B68DB832-FB9C-443D-973F-82A418ED7248}"/>
    <dgm:cxn modelId="{27D84606-3020-4EA6-8EC5-6D95708B8FFC}" type="presOf" srcId="{D5B0B110-46B4-4A66-B916-A219257819C5}" destId="{C7C4B781-48E0-429E-837A-3D9BD89F5FDD}" srcOrd="0" destOrd="0" presId="urn:microsoft.com/office/officeart/2005/8/layout/list1"/>
    <dgm:cxn modelId="{38703F07-8C3A-440C-B38A-E0654D951102}" type="presOf" srcId="{FE8CB794-457C-4C98-A548-22E8B62C3AE0}" destId="{279F7334-1A39-4FD4-88C3-75849B07CC13}" srcOrd="1" destOrd="0" presId="urn:microsoft.com/office/officeart/2005/8/layout/list1"/>
    <dgm:cxn modelId="{883668C5-1693-4335-8281-10E0C50F652D}" type="presOf" srcId="{082D320F-B2F7-44C1-B144-16885491BC8F}" destId="{8CB5463F-2028-4A80-9A6E-ACA245778A10}" srcOrd="1" destOrd="0" presId="urn:microsoft.com/office/officeart/2005/8/layout/list1"/>
    <dgm:cxn modelId="{89E126AA-0D6C-4CF3-B130-B6819D56670B}" srcId="{E42E2679-B4A4-41E9-A49C-16EDB78B9FAE}" destId="{FE8CB794-457C-4C98-A548-22E8B62C3AE0}" srcOrd="7" destOrd="0" parTransId="{2F81FB1B-D96F-4502-AAB9-F4F130C9B94C}" sibTransId="{9AEB2543-45BD-495C-88C5-88FD557D1979}"/>
    <dgm:cxn modelId="{C51A934C-58D9-4C3F-A363-A526615C4DC6}" srcId="{E42E2679-B4A4-41E9-A49C-16EDB78B9FAE}" destId="{BCD96B55-D634-41AD-BEC7-F9F32631F172}" srcOrd="3" destOrd="0" parTransId="{E0F02E4B-23EF-4DBE-AEAB-0DEF00541F92}" sibTransId="{6A4863D3-A226-415A-A9A0-F2964E759F20}"/>
    <dgm:cxn modelId="{B0A1CEFC-989A-4807-8BBC-D0CDFD5BF934}" srcId="{E42E2679-B4A4-41E9-A49C-16EDB78B9FAE}" destId="{4FAEF81C-EF42-48E3-8A5B-46247908D2D7}" srcOrd="1" destOrd="0" parTransId="{5E6B2A8B-BA13-4F6D-BA14-366CE2D37CB1}" sibTransId="{2ADD2ACC-124C-48C5-808F-87396EEFC814}"/>
    <dgm:cxn modelId="{5AA99381-EAE5-47CA-ABB5-E16467059775}" srcId="{E42E2679-B4A4-41E9-A49C-16EDB78B9FAE}" destId="{CA5AC3FC-C064-4B36-BA01-E09F9DD91936}" srcOrd="6" destOrd="0" parTransId="{12BDD427-5873-4D23-99EA-4A46EA8A575D}" sibTransId="{128677A7-CCDB-4A18-9CBC-76B50B232688}"/>
    <dgm:cxn modelId="{BD852021-A1A3-461A-A69B-E4C78EAFCE0D}" type="presOf" srcId="{E42E2679-B4A4-41E9-A49C-16EDB78B9FAE}" destId="{C68AB56B-765A-430F-8EED-6BA47075502B}" srcOrd="0" destOrd="0" presId="urn:microsoft.com/office/officeart/2005/8/layout/list1"/>
    <dgm:cxn modelId="{FFE9608F-23CD-4A49-B941-E58E4CFAC0C2}" type="presOf" srcId="{FE8CB794-457C-4C98-A548-22E8B62C3AE0}" destId="{8FF17EE2-4142-46E3-924A-7667D2D85EEA}" srcOrd="0" destOrd="0" presId="urn:microsoft.com/office/officeart/2005/8/layout/list1"/>
    <dgm:cxn modelId="{62CB4C47-128D-45A5-ADE4-013DA8684B3B}" srcId="{E42E2679-B4A4-41E9-A49C-16EDB78B9FAE}" destId="{3F7BA6DC-2455-4877-B985-BE6A856B0C4B}" srcOrd="0" destOrd="0" parTransId="{D57D1EDC-91EE-41F0-B54E-3EF0B8BDE141}" sibTransId="{A63550E7-ACCA-46EC-82E4-554EA4CD5EAD}"/>
    <dgm:cxn modelId="{266B95C3-3417-4BFB-B859-A7C76B0161F9}" type="presOf" srcId="{082D320F-B2F7-44C1-B144-16885491BC8F}" destId="{8F7B9E7C-65EB-4288-B2A5-4CCE0AD4FF47}" srcOrd="0" destOrd="0" presId="urn:microsoft.com/office/officeart/2005/8/layout/list1"/>
    <dgm:cxn modelId="{149B05D5-9A4B-4AD9-8073-1DEFE467DC87}" srcId="{E42E2679-B4A4-41E9-A49C-16EDB78B9FAE}" destId="{D5B0B110-46B4-4A66-B916-A219257819C5}" srcOrd="5" destOrd="0" parTransId="{505DEEC2-04C5-46CC-B6A2-C6649CB80DBC}" sibTransId="{88D872BE-1CD2-450C-BB47-3994BE916768}"/>
    <dgm:cxn modelId="{A47465BA-D253-46B8-8C76-B6F6D90633C0}" type="presOf" srcId="{4FAEF81C-EF42-48E3-8A5B-46247908D2D7}" destId="{7C5EBAFE-055E-4304-8318-7ADB3664845D}" srcOrd="1" destOrd="0" presId="urn:microsoft.com/office/officeart/2005/8/layout/list1"/>
    <dgm:cxn modelId="{81DB6175-03EE-472E-AA24-B610D900A7FC}" type="presOf" srcId="{BCD96B55-D634-41AD-BEC7-F9F32631F172}" destId="{47AF51C9-0CB8-4570-9B40-7D38135CB341}" srcOrd="1" destOrd="0" presId="urn:microsoft.com/office/officeart/2005/8/layout/list1"/>
    <dgm:cxn modelId="{92F40EB0-DEFF-4212-9FD4-ACC434665409}" type="presOf" srcId="{3F7BA6DC-2455-4877-B985-BE6A856B0C4B}" destId="{A0613E80-7346-4953-AC57-082B0543295E}" srcOrd="0" destOrd="0" presId="urn:microsoft.com/office/officeart/2005/8/layout/list1"/>
    <dgm:cxn modelId="{8590F02B-5004-48D5-B141-6C0B8262B07A}" type="presOf" srcId="{BEBCF68F-EFA1-4568-9FD6-5BDF59ECD6A1}" destId="{495567ED-8E2F-4A48-A6E9-5C53C0E4D360}" srcOrd="0" destOrd="0" presId="urn:microsoft.com/office/officeart/2005/8/layout/list1"/>
    <dgm:cxn modelId="{B984D730-6F9E-46FF-9A42-0344224E61D3}" type="presOf" srcId="{CA5AC3FC-C064-4B36-BA01-E09F9DD91936}" destId="{93909CF4-84B7-4E34-9CD2-6854F8D70A4B}" srcOrd="1" destOrd="0" presId="urn:microsoft.com/office/officeart/2005/8/layout/list1"/>
    <dgm:cxn modelId="{5E32290A-EDF7-405F-BF3A-03692C138FBE}" type="presOf" srcId="{BEBCF68F-EFA1-4568-9FD6-5BDF59ECD6A1}" destId="{299EB59E-B09C-4C56-BA45-544F168A669C}" srcOrd="1" destOrd="0" presId="urn:microsoft.com/office/officeart/2005/8/layout/list1"/>
    <dgm:cxn modelId="{C8CF9F59-CB98-47B7-A231-FA89721AC3DC}" type="presOf" srcId="{4FAEF81C-EF42-48E3-8A5B-46247908D2D7}" destId="{50E79471-C0DE-4BB2-A229-8DB486E251C5}" srcOrd="0" destOrd="0" presId="urn:microsoft.com/office/officeart/2005/8/layout/list1"/>
    <dgm:cxn modelId="{C596F2A7-2864-48B3-B653-25917809D1A2}" type="presOf" srcId="{531C0999-9476-4F67-87A3-52930AFD3347}" destId="{ACD37B63-CDBC-4B8D-A9F2-1EB2782222A1}" srcOrd="0" destOrd="0" presId="urn:microsoft.com/office/officeart/2005/8/layout/list1"/>
    <dgm:cxn modelId="{EB956831-3FF1-4642-B98A-F55F506EFE77}" type="presOf" srcId="{D5B0B110-46B4-4A66-B916-A219257819C5}" destId="{870A97DB-F026-458C-BD78-F466E6EA8EBD}" srcOrd="1" destOrd="0" presId="urn:microsoft.com/office/officeart/2005/8/layout/list1"/>
    <dgm:cxn modelId="{F03B3BCD-3D75-44ED-9133-DAC3089421DD}" type="presOf" srcId="{CA5AC3FC-C064-4B36-BA01-E09F9DD91936}" destId="{35E650AF-C1D6-4CD0-9996-FFA11F7834DB}" srcOrd="0" destOrd="0" presId="urn:microsoft.com/office/officeart/2005/8/layout/list1"/>
    <dgm:cxn modelId="{8388432A-21F6-4B9B-AB88-2BECA65F6280}" type="presOf" srcId="{3F7BA6DC-2455-4877-B985-BE6A856B0C4B}" destId="{9B38843A-F2DD-4DFF-8A51-0883D4A9E73D}" srcOrd="1" destOrd="0" presId="urn:microsoft.com/office/officeart/2005/8/layout/list1"/>
    <dgm:cxn modelId="{ACDB9316-54D1-47E4-86F6-CB15311E476C}" srcId="{E42E2679-B4A4-41E9-A49C-16EDB78B9FAE}" destId="{BEBCF68F-EFA1-4568-9FD6-5BDF59ECD6A1}" srcOrd="4" destOrd="0" parTransId="{845964FE-960B-48B3-9421-88A83CCC2A9B}" sibTransId="{4C7BF3D5-AA74-416F-9392-BA852BC17B27}"/>
    <dgm:cxn modelId="{6628DD57-E98E-456B-92AC-908246A6ADE3}" type="presOf" srcId="{BCD96B55-D634-41AD-BEC7-F9F32631F172}" destId="{ACBD2F1F-64B8-4C81-8838-4214A4562E96}" srcOrd="0" destOrd="0" presId="urn:microsoft.com/office/officeart/2005/8/layout/list1"/>
    <dgm:cxn modelId="{F15C2314-644C-4071-BA52-848168AE9508}" type="presParOf" srcId="{C68AB56B-765A-430F-8EED-6BA47075502B}" destId="{331F4CDC-03A4-42D4-9C6A-0CBDDD4D7983}" srcOrd="0" destOrd="0" presId="urn:microsoft.com/office/officeart/2005/8/layout/list1"/>
    <dgm:cxn modelId="{064A0E6C-B7BA-469B-A0F7-840A67C1D915}" type="presParOf" srcId="{331F4CDC-03A4-42D4-9C6A-0CBDDD4D7983}" destId="{A0613E80-7346-4953-AC57-082B0543295E}" srcOrd="0" destOrd="0" presId="urn:microsoft.com/office/officeart/2005/8/layout/list1"/>
    <dgm:cxn modelId="{AF3CD724-08E3-4527-BDCF-1DB8B9DC7326}" type="presParOf" srcId="{331F4CDC-03A4-42D4-9C6A-0CBDDD4D7983}" destId="{9B38843A-F2DD-4DFF-8A51-0883D4A9E73D}" srcOrd="1" destOrd="0" presId="urn:microsoft.com/office/officeart/2005/8/layout/list1"/>
    <dgm:cxn modelId="{2E8F6305-387C-459F-8D01-44A2C43201CA}" type="presParOf" srcId="{C68AB56B-765A-430F-8EED-6BA47075502B}" destId="{75CE5E80-6F30-4A33-A5F1-B118551AB152}" srcOrd="1" destOrd="0" presId="urn:microsoft.com/office/officeart/2005/8/layout/list1"/>
    <dgm:cxn modelId="{071FF6B8-B1AD-4C3B-9D7F-419CB13310EA}" type="presParOf" srcId="{C68AB56B-765A-430F-8EED-6BA47075502B}" destId="{81786ED7-6D21-4ADF-9B2F-F2348D87FD27}" srcOrd="2" destOrd="0" presId="urn:microsoft.com/office/officeart/2005/8/layout/list1"/>
    <dgm:cxn modelId="{FDD5A65F-7CD2-4E06-87A6-569DD8CDCE2E}" type="presParOf" srcId="{C68AB56B-765A-430F-8EED-6BA47075502B}" destId="{818846EB-B47C-4ED9-A7EB-1EAB194BB261}" srcOrd="3" destOrd="0" presId="urn:microsoft.com/office/officeart/2005/8/layout/list1"/>
    <dgm:cxn modelId="{252D3822-2A8C-43FF-9D66-3AF39E0E3D4B}" type="presParOf" srcId="{C68AB56B-765A-430F-8EED-6BA47075502B}" destId="{FF818099-2605-4D88-9931-00C47E35B195}" srcOrd="4" destOrd="0" presId="urn:microsoft.com/office/officeart/2005/8/layout/list1"/>
    <dgm:cxn modelId="{3E20DE4E-6AFA-47ED-90C4-0BB493EBDC3B}" type="presParOf" srcId="{FF818099-2605-4D88-9931-00C47E35B195}" destId="{50E79471-C0DE-4BB2-A229-8DB486E251C5}" srcOrd="0" destOrd="0" presId="urn:microsoft.com/office/officeart/2005/8/layout/list1"/>
    <dgm:cxn modelId="{69F836F6-C631-4CE7-983E-12B699DD18DE}" type="presParOf" srcId="{FF818099-2605-4D88-9931-00C47E35B195}" destId="{7C5EBAFE-055E-4304-8318-7ADB3664845D}" srcOrd="1" destOrd="0" presId="urn:microsoft.com/office/officeart/2005/8/layout/list1"/>
    <dgm:cxn modelId="{07D31B2A-E573-44A1-AE41-9BA77530B6AD}" type="presParOf" srcId="{C68AB56B-765A-430F-8EED-6BA47075502B}" destId="{3768EB82-17D9-4117-ABA3-B17E2A8FFC3B}" srcOrd="5" destOrd="0" presId="urn:microsoft.com/office/officeart/2005/8/layout/list1"/>
    <dgm:cxn modelId="{7BF19D22-1442-4AA8-8745-BFDFF46BCAB0}" type="presParOf" srcId="{C68AB56B-765A-430F-8EED-6BA47075502B}" destId="{6B86A519-DE8A-43EA-A3C3-3D9E05414F9B}" srcOrd="6" destOrd="0" presId="urn:microsoft.com/office/officeart/2005/8/layout/list1"/>
    <dgm:cxn modelId="{1116B4BC-7C9C-4B65-82A8-5892BA9B5501}" type="presParOf" srcId="{C68AB56B-765A-430F-8EED-6BA47075502B}" destId="{2BEBAE78-171A-49FD-A02F-4180F5577BEE}" srcOrd="7" destOrd="0" presId="urn:microsoft.com/office/officeart/2005/8/layout/list1"/>
    <dgm:cxn modelId="{19AF9896-F1E5-4AB1-8795-DD3240C01A55}" type="presParOf" srcId="{C68AB56B-765A-430F-8EED-6BA47075502B}" destId="{B510F1DE-D3F2-4818-9EB3-0D2E7960F28E}" srcOrd="8" destOrd="0" presId="urn:microsoft.com/office/officeart/2005/8/layout/list1"/>
    <dgm:cxn modelId="{E448DD88-9309-43E8-8EEA-A6932B528A3D}" type="presParOf" srcId="{B510F1DE-D3F2-4818-9EB3-0D2E7960F28E}" destId="{8F7B9E7C-65EB-4288-B2A5-4CCE0AD4FF47}" srcOrd="0" destOrd="0" presId="urn:microsoft.com/office/officeart/2005/8/layout/list1"/>
    <dgm:cxn modelId="{50ADB664-6363-4242-AB2E-C6CB392B834F}" type="presParOf" srcId="{B510F1DE-D3F2-4818-9EB3-0D2E7960F28E}" destId="{8CB5463F-2028-4A80-9A6E-ACA245778A10}" srcOrd="1" destOrd="0" presId="urn:microsoft.com/office/officeart/2005/8/layout/list1"/>
    <dgm:cxn modelId="{9CE3FFCF-3C39-4CD4-B5DB-422047BDB99F}" type="presParOf" srcId="{C68AB56B-765A-430F-8EED-6BA47075502B}" destId="{350BE588-A852-4212-9443-074FC01C92E6}" srcOrd="9" destOrd="0" presId="urn:microsoft.com/office/officeart/2005/8/layout/list1"/>
    <dgm:cxn modelId="{658D6536-F33B-45C6-96E3-3CF877BF770C}" type="presParOf" srcId="{C68AB56B-765A-430F-8EED-6BA47075502B}" destId="{38E9D0A1-1A8E-4408-8D39-E357BA7AA89A}" srcOrd="10" destOrd="0" presId="urn:microsoft.com/office/officeart/2005/8/layout/list1"/>
    <dgm:cxn modelId="{2ADA832A-3953-436E-A953-47809B4DA29B}" type="presParOf" srcId="{C68AB56B-765A-430F-8EED-6BA47075502B}" destId="{761D63E1-B3A9-4261-AF32-AD6C320B526F}" srcOrd="11" destOrd="0" presId="urn:microsoft.com/office/officeart/2005/8/layout/list1"/>
    <dgm:cxn modelId="{C8D5D584-ECC7-4EB1-8682-83645ADA749B}" type="presParOf" srcId="{C68AB56B-765A-430F-8EED-6BA47075502B}" destId="{CB1CF305-1F2C-44AB-93D4-1C2044BC456F}" srcOrd="12" destOrd="0" presId="urn:microsoft.com/office/officeart/2005/8/layout/list1"/>
    <dgm:cxn modelId="{EE21CF6C-38D4-4E91-BE2A-1C3DCB06770B}" type="presParOf" srcId="{CB1CF305-1F2C-44AB-93D4-1C2044BC456F}" destId="{ACBD2F1F-64B8-4C81-8838-4214A4562E96}" srcOrd="0" destOrd="0" presId="urn:microsoft.com/office/officeart/2005/8/layout/list1"/>
    <dgm:cxn modelId="{8DEC3BDB-0CFD-497C-BDCF-8FF389D27CFB}" type="presParOf" srcId="{CB1CF305-1F2C-44AB-93D4-1C2044BC456F}" destId="{47AF51C9-0CB8-4570-9B40-7D38135CB341}" srcOrd="1" destOrd="0" presId="urn:microsoft.com/office/officeart/2005/8/layout/list1"/>
    <dgm:cxn modelId="{F614356E-74FF-4BBF-B135-168236604A45}" type="presParOf" srcId="{C68AB56B-765A-430F-8EED-6BA47075502B}" destId="{A6793C13-5366-4289-B766-147575FD15AD}" srcOrd="13" destOrd="0" presId="urn:microsoft.com/office/officeart/2005/8/layout/list1"/>
    <dgm:cxn modelId="{BBC3AFA3-B14E-46AD-8FC7-15ECE003F94B}" type="presParOf" srcId="{C68AB56B-765A-430F-8EED-6BA47075502B}" destId="{963EE942-C2B3-4F7D-A15D-2E94D180A31E}" srcOrd="14" destOrd="0" presId="urn:microsoft.com/office/officeart/2005/8/layout/list1"/>
    <dgm:cxn modelId="{FD660D49-8C23-423C-8F5E-25BCFC914719}" type="presParOf" srcId="{C68AB56B-765A-430F-8EED-6BA47075502B}" destId="{BDFA7D72-F7CF-447B-8794-AE631F2006A1}" srcOrd="15" destOrd="0" presId="urn:microsoft.com/office/officeart/2005/8/layout/list1"/>
    <dgm:cxn modelId="{DA896705-6489-4DC2-809F-3201AD315098}" type="presParOf" srcId="{C68AB56B-765A-430F-8EED-6BA47075502B}" destId="{92FFD7CC-1796-411A-83F3-987A6DF4B51E}" srcOrd="16" destOrd="0" presId="urn:microsoft.com/office/officeart/2005/8/layout/list1"/>
    <dgm:cxn modelId="{83DAC4E4-83EB-4E6C-A492-E10F36CD7E78}" type="presParOf" srcId="{92FFD7CC-1796-411A-83F3-987A6DF4B51E}" destId="{495567ED-8E2F-4A48-A6E9-5C53C0E4D360}" srcOrd="0" destOrd="0" presId="urn:microsoft.com/office/officeart/2005/8/layout/list1"/>
    <dgm:cxn modelId="{660481B1-3C92-43D3-90DA-9C1870D01158}" type="presParOf" srcId="{92FFD7CC-1796-411A-83F3-987A6DF4B51E}" destId="{299EB59E-B09C-4C56-BA45-544F168A669C}" srcOrd="1" destOrd="0" presId="urn:microsoft.com/office/officeart/2005/8/layout/list1"/>
    <dgm:cxn modelId="{EA0FD3F7-0BD3-4029-B65F-09DCD993124A}" type="presParOf" srcId="{C68AB56B-765A-430F-8EED-6BA47075502B}" destId="{9CFF52C8-2C64-425A-9E52-B78DF82E3C9A}" srcOrd="17" destOrd="0" presId="urn:microsoft.com/office/officeart/2005/8/layout/list1"/>
    <dgm:cxn modelId="{7422F67A-61F8-496F-8285-57364C6031C8}" type="presParOf" srcId="{C68AB56B-765A-430F-8EED-6BA47075502B}" destId="{ACD37B63-CDBC-4B8D-A9F2-1EB2782222A1}" srcOrd="18" destOrd="0" presId="urn:microsoft.com/office/officeart/2005/8/layout/list1"/>
    <dgm:cxn modelId="{7E44B857-58D6-403B-B2CD-5145B7F2BCCF}" type="presParOf" srcId="{C68AB56B-765A-430F-8EED-6BA47075502B}" destId="{6561B322-946F-46C6-A4CF-9C01D6069A49}" srcOrd="19" destOrd="0" presId="urn:microsoft.com/office/officeart/2005/8/layout/list1"/>
    <dgm:cxn modelId="{4C9F93EB-FBF5-439B-86EA-14EB7A4679B1}" type="presParOf" srcId="{C68AB56B-765A-430F-8EED-6BA47075502B}" destId="{9CDE732F-9935-47A2-866F-283C786030F3}" srcOrd="20" destOrd="0" presId="urn:microsoft.com/office/officeart/2005/8/layout/list1"/>
    <dgm:cxn modelId="{1841D1FC-62A6-45F8-AD03-E27AE1C16D66}" type="presParOf" srcId="{9CDE732F-9935-47A2-866F-283C786030F3}" destId="{C7C4B781-48E0-429E-837A-3D9BD89F5FDD}" srcOrd="0" destOrd="0" presId="urn:microsoft.com/office/officeart/2005/8/layout/list1"/>
    <dgm:cxn modelId="{49A45354-6B3C-46B0-8568-0269C9BA25E5}" type="presParOf" srcId="{9CDE732F-9935-47A2-866F-283C786030F3}" destId="{870A97DB-F026-458C-BD78-F466E6EA8EBD}" srcOrd="1" destOrd="0" presId="urn:microsoft.com/office/officeart/2005/8/layout/list1"/>
    <dgm:cxn modelId="{ADE98397-8411-4C52-BB54-3E37718F6E18}" type="presParOf" srcId="{C68AB56B-765A-430F-8EED-6BA47075502B}" destId="{FF199056-0991-44D4-AFDA-BD0B683E3945}" srcOrd="21" destOrd="0" presId="urn:microsoft.com/office/officeart/2005/8/layout/list1"/>
    <dgm:cxn modelId="{31806810-C576-4D7C-AA74-CABFFA81F3A3}" type="presParOf" srcId="{C68AB56B-765A-430F-8EED-6BA47075502B}" destId="{61CCFF3D-6DC4-438F-A96F-406C6FB82644}" srcOrd="22" destOrd="0" presId="urn:microsoft.com/office/officeart/2005/8/layout/list1"/>
    <dgm:cxn modelId="{26DF4467-0558-49CE-A966-F44D61F79048}" type="presParOf" srcId="{C68AB56B-765A-430F-8EED-6BA47075502B}" destId="{70D3247B-530D-417F-A201-B581B76AF17F}" srcOrd="23" destOrd="0" presId="urn:microsoft.com/office/officeart/2005/8/layout/list1"/>
    <dgm:cxn modelId="{5E41EE88-CACC-4D96-B6EF-2065295D341C}" type="presParOf" srcId="{C68AB56B-765A-430F-8EED-6BA47075502B}" destId="{8916EAB2-2BF2-4048-A46A-58DBA0B22EA3}" srcOrd="24" destOrd="0" presId="urn:microsoft.com/office/officeart/2005/8/layout/list1"/>
    <dgm:cxn modelId="{5AF4E68F-4C58-40B4-AE6F-1C960C0AD17F}" type="presParOf" srcId="{8916EAB2-2BF2-4048-A46A-58DBA0B22EA3}" destId="{35E650AF-C1D6-4CD0-9996-FFA11F7834DB}" srcOrd="0" destOrd="0" presId="urn:microsoft.com/office/officeart/2005/8/layout/list1"/>
    <dgm:cxn modelId="{14434ED1-5F15-4002-9CE2-BEAAC33D06A9}" type="presParOf" srcId="{8916EAB2-2BF2-4048-A46A-58DBA0B22EA3}" destId="{93909CF4-84B7-4E34-9CD2-6854F8D70A4B}" srcOrd="1" destOrd="0" presId="urn:microsoft.com/office/officeart/2005/8/layout/list1"/>
    <dgm:cxn modelId="{0BF5F2E1-D477-4965-A0F4-E1553018F82A}" type="presParOf" srcId="{C68AB56B-765A-430F-8EED-6BA47075502B}" destId="{3DBD3D3D-9C11-4294-A68E-51ED1CC3AB48}" srcOrd="25" destOrd="0" presId="urn:microsoft.com/office/officeart/2005/8/layout/list1"/>
    <dgm:cxn modelId="{36568364-DDB9-477C-B8E3-99269D3EEB4A}" type="presParOf" srcId="{C68AB56B-765A-430F-8EED-6BA47075502B}" destId="{FD7C5CED-C56E-4788-AADC-EE75677803F2}" srcOrd="26" destOrd="0" presId="urn:microsoft.com/office/officeart/2005/8/layout/list1"/>
    <dgm:cxn modelId="{801D54B8-024C-4931-9BED-72D0367FF3E1}" type="presParOf" srcId="{C68AB56B-765A-430F-8EED-6BA47075502B}" destId="{97E29278-4409-476E-91C3-A8D53F8FB8D1}" srcOrd="27" destOrd="0" presId="urn:microsoft.com/office/officeart/2005/8/layout/list1"/>
    <dgm:cxn modelId="{E2E5BB86-A017-426C-B76A-75BDB6A08711}" type="presParOf" srcId="{C68AB56B-765A-430F-8EED-6BA47075502B}" destId="{3D652EDD-3873-4208-8F3C-CB5DDF576529}" srcOrd="28" destOrd="0" presId="urn:microsoft.com/office/officeart/2005/8/layout/list1"/>
    <dgm:cxn modelId="{FDC18891-465F-4A43-8F84-E8AA3404DC59}" type="presParOf" srcId="{3D652EDD-3873-4208-8F3C-CB5DDF576529}" destId="{8FF17EE2-4142-46E3-924A-7667D2D85EEA}" srcOrd="0" destOrd="0" presId="urn:microsoft.com/office/officeart/2005/8/layout/list1"/>
    <dgm:cxn modelId="{4050DEB3-5AA7-490A-B55F-04BCA385F02A}" type="presParOf" srcId="{3D652EDD-3873-4208-8F3C-CB5DDF576529}" destId="{279F7334-1A39-4FD4-88C3-75849B07CC13}" srcOrd="1" destOrd="0" presId="urn:microsoft.com/office/officeart/2005/8/layout/list1"/>
    <dgm:cxn modelId="{9C38241F-E267-4EFD-8265-A66E961BC6DB}" type="presParOf" srcId="{C68AB56B-765A-430F-8EED-6BA47075502B}" destId="{F2F2256C-F1A8-47C1-A71C-CCFF742DBB54}" srcOrd="29" destOrd="0" presId="urn:microsoft.com/office/officeart/2005/8/layout/list1"/>
    <dgm:cxn modelId="{8D609452-9D77-4C83-BBA0-CB92DFC4D122}" type="presParOf" srcId="{C68AB56B-765A-430F-8EED-6BA47075502B}" destId="{1305A679-ECE3-4073-B73F-6A29BEC41EF1}" srcOrd="3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5451AC-DE3A-417C-9BDA-2C641E691932}" type="doc">
      <dgm:prSet loTypeId="urn:microsoft.com/office/officeart/2005/8/layout/vProcess5" loCatId="process" qsTypeId="urn:microsoft.com/office/officeart/2005/8/quickstyle/simple1#3" qsCatId="simple" csTypeId="urn:microsoft.com/office/officeart/2005/8/colors/accent1_2#3" csCatId="accent1" phldr="1"/>
      <dgm:spPr/>
      <dgm:t>
        <a:bodyPr/>
        <a:lstStyle/>
        <a:p>
          <a:endParaRPr lang="ru-RU"/>
        </a:p>
      </dgm:t>
    </dgm:pt>
    <dgm:pt modelId="{38DCF83C-086C-4EB0-BC48-88D20A1E2C48}">
      <dgm:prSet custT="1"/>
      <dgm:spPr/>
      <dgm:t>
        <a:bodyPr/>
        <a:lstStyle/>
        <a:p>
          <a:pPr rtl="0"/>
          <a:r>
            <a:rPr lang="ru-RU" sz="2000" b="0" dirty="0" smtClean="0"/>
            <a:t>Проверить готовность учебных кабинетов</a:t>
          </a:r>
          <a:endParaRPr lang="ru-RU" sz="2000" b="0" dirty="0"/>
        </a:p>
      </dgm:t>
    </dgm:pt>
    <dgm:pt modelId="{7E3A0BE6-9E2A-4C49-B064-A96DFAC3C736}" type="parTrans" cxnId="{961C0136-7F46-414B-9A0C-7E45437C063F}">
      <dgm:prSet/>
      <dgm:spPr/>
      <dgm:t>
        <a:bodyPr/>
        <a:lstStyle/>
        <a:p>
          <a:endParaRPr lang="ru-RU"/>
        </a:p>
      </dgm:t>
    </dgm:pt>
    <dgm:pt modelId="{8771F760-6235-4ED6-9449-A1D8E0E70B59}" type="sibTrans" cxnId="{961C0136-7F46-414B-9A0C-7E45437C063F}">
      <dgm:prSet>
        <dgm:style>
          <a:lnRef idx="3">
            <a:schemeClr val="lt1"/>
          </a:lnRef>
          <a:fillRef idx="1">
            <a:schemeClr val="accent2"/>
          </a:fillRef>
          <a:effectRef idx="1">
            <a:schemeClr val="accent2"/>
          </a:effectRef>
          <a:fontRef idx="minor">
            <a:schemeClr val="lt1"/>
          </a:fontRef>
        </dgm:style>
      </dgm:prSet>
      <dgm:spPr/>
      <dgm:t>
        <a:bodyPr/>
        <a:lstStyle/>
        <a:p>
          <a:endParaRPr lang="ru-RU"/>
        </a:p>
      </dgm:t>
    </dgm:pt>
    <dgm:pt modelId="{4FF24C4D-B127-453B-8775-9BB95D74F090}">
      <dgm:prSet custT="1"/>
      <dgm:spPr/>
      <dgm:t>
        <a:bodyPr/>
        <a:lstStyle/>
        <a:p>
          <a:pPr rtl="0"/>
          <a:r>
            <a:rPr lang="ru-RU" sz="2000" dirty="0" smtClean="0"/>
            <a:t>Дать указания техническому специалисту получить темы сочинения (не позднее, чем за 15 минут)</a:t>
          </a:r>
          <a:endParaRPr lang="ru-RU" sz="2000" dirty="0"/>
        </a:p>
      </dgm:t>
    </dgm:pt>
    <dgm:pt modelId="{47FEDEFA-C980-4FA1-A7AF-2742EC46F29C}" type="parTrans" cxnId="{B881E501-57A9-4A98-959B-744B1915607E}">
      <dgm:prSet/>
      <dgm:spPr/>
      <dgm:t>
        <a:bodyPr/>
        <a:lstStyle/>
        <a:p>
          <a:endParaRPr lang="ru-RU"/>
        </a:p>
      </dgm:t>
    </dgm:pt>
    <dgm:pt modelId="{3BC65DF0-3F07-428E-9C36-8B2BEF0CBC56}" type="sibTrans" cxnId="{B881E501-57A9-4A98-959B-744B1915607E}">
      <dgm:prSet>
        <dgm:style>
          <a:lnRef idx="3">
            <a:schemeClr val="lt1"/>
          </a:lnRef>
          <a:fillRef idx="1">
            <a:schemeClr val="accent2"/>
          </a:fillRef>
          <a:effectRef idx="1">
            <a:schemeClr val="accent2"/>
          </a:effectRef>
          <a:fontRef idx="minor">
            <a:schemeClr val="lt1"/>
          </a:fontRef>
        </dgm:style>
      </dgm:prSet>
      <dgm:spPr/>
      <dgm:t>
        <a:bodyPr/>
        <a:lstStyle/>
        <a:p>
          <a:endParaRPr lang="ru-RU"/>
        </a:p>
      </dgm:t>
    </dgm:pt>
    <dgm:pt modelId="{CB51D2F9-F287-4A1D-8780-70C0F13015AB}">
      <dgm:prSet custT="1"/>
      <dgm:spPr/>
      <dgm:t>
        <a:bodyPr/>
        <a:lstStyle/>
        <a:p>
          <a:pPr rtl="0"/>
          <a:r>
            <a:rPr lang="ru-RU" sz="2000" dirty="0" smtClean="0"/>
            <a:t>Обеспечить надежное хранение бланков до момента передачи в кабинеты (в помещении руководителя)</a:t>
          </a:r>
          <a:endParaRPr lang="ru-RU" sz="2000" dirty="0"/>
        </a:p>
      </dgm:t>
    </dgm:pt>
    <dgm:pt modelId="{2E20D2A7-A7B8-47D5-B548-9FFAD197D951}" type="parTrans" cxnId="{CA53B7DA-64FA-46F9-A6A8-03B0C13DD770}">
      <dgm:prSet/>
      <dgm:spPr/>
      <dgm:t>
        <a:bodyPr/>
        <a:lstStyle/>
        <a:p>
          <a:endParaRPr lang="ru-RU"/>
        </a:p>
      </dgm:t>
    </dgm:pt>
    <dgm:pt modelId="{4D23C0C1-2106-4752-87C5-FF3ED49FC5D1}" type="sibTrans" cxnId="{CA53B7DA-64FA-46F9-A6A8-03B0C13DD770}">
      <dgm:prSet>
        <dgm:style>
          <a:lnRef idx="3">
            <a:schemeClr val="lt1"/>
          </a:lnRef>
          <a:fillRef idx="1">
            <a:schemeClr val="accent2"/>
          </a:fillRef>
          <a:effectRef idx="1">
            <a:schemeClr val="accent2"/>
          </a:effectRef>
          <a:fontRef idx="minor">
            <a:schemeClr val="lt1"/>
          </a:fontRef>
        </dgm:style>
      </dgm:prSet>
      <dgm:spPr/>
      <dgm:t>
        <a:bodyPr/>
        <a:lstStyle/>
        <a:p>
          <a:endParaRPr lang="ru-RU"/>
        </a:p>
      </dgm:t>
    </dgm:pt>
    <dgm:pt modelId="{C0681B9A-ED9E-40CD-92AC-8C6F86DDD590}">
      <dgm:prSet custT="1"/>
      <dgm:spPr/>
      <dgm:t>
        <a:bodyPr/>
        <a:lstStyle/>
        <a:p>
          <a:pPr rtl="0"/>
          <a:r>
            <a:rPr lang="ru-RU" sz="2000" dirty="0" smtClean="0"/>
            <a:t>Выдать члену комиссии бланки и темы (не позднее, чем за 15 минут) </a:t>
          </a:r>
          <a:endParaRPr lang="ru-RU" sz="2000" dirty="0"/>
        </a:p>
      </dgm:t>
    </dgm:pt>
    <dgm:pt modelId="{8F55C3E5-258A-4387-8D50-9F14FBCA1F61}" type="parTrans" cxnId="{46BF2EB8-06B7-4390-8C96-09F446C27BA2}">
      <dgm:prSet/>
      <dgm:spPr/>
      <dgm:t>
        <a:bodyPr/>
        <a:lstStyle/>
        <a:p>
          <a:endParaRPr lang="ru-RU"/>
        </a:p>
      </dgm:t>
    </dgm:pt>
    <dgm:pt modelId="{50467003-BC50-4FD0-84CF-686B2F7B719D}" type="sibTrans" cxnId="{46BF2EB8-06B7-4390-8C96-09F446C27BA2}">
      <dgm:prSet/>
      <dgm:spPr/>
      <dgm:t>
        <a:bodyPr/>
        <a:lstStyle/>
        <a:p>
          <a:endParaRPr lang="ru-RU"/>
        </a:p>
      </dgm:t>
    </dgm:pt>
    <dgm:pt modelId="{D0E121A2-F376-4C66-80AC-D7A897ABB7B5}" type="pres">
      <dgm:prSet presAssocID="{4A5451AC-DE3A-417C-9BDA-2C641E691932}" presName="outerComposite" presStyleCnt="0">
        <dgm:presLayoutVars>
          <dgm:chMax val="5"/>
          <dgm:dir/>
          <dgm:resizeHandles val="exact"/>
        </dgm:presLayoutVars>
      </dgm:prSet>
      <dgm:spPr/>
      <dgm:t>
        <a:bodyPr/>
        <a:lstStyle/>
        <a:p>
          <a:endParaRPr lang="ru-RU"/>
        </a:p>
      </dgm:t>
    </dgm:pt>
    <dgm:pt modelId="{1DDB67CA-7385-4C28-902D-14E6037B0210}" type="pres">
      <dgm:prSet presAssocID="{4A5451AC-DE3A-417C-9BDA-2C641E691932}" presName="dummyMaxCanvas" presStyleCnt="0">
        <dgm:presLayoutVars/>
      </dgm:prSet>
      <dgm:spPr/>
    </dgm:pt>
    <dgm:pt modelId="{9423F27D-D870-4BF2-9480-E4C2918021F5}" type="pres">
      <dgm:prSet presAssocID="{4A5451AC-DE3A-417C-9BDA-2C641E691932}" presName="FourNodes_1" presStyleLbl="node1" presStyleIdx="0" presStyleCnt="4">
        <dgm:presLayoutVars>
          <dgm:bulletEnabled val="1"/>
        </dgm:presLayoutVars>
      </dgm:prSet>
      <dgm:spPr/>
      <dgm:t>
        <a:bodyPr/>
        <a:lstStyle/>
        <a:p>
          <a:endParaRPr lang="ru-RU"/>
        </a:p>
      </dgm:t>
    </dgm:pt>
    <dgm:pt modelId="{68FC9A99-00DE-499B-8D70-FD04FC4645FC}" type="pres">
      <dgm:prSet presAssocID="{4A5451AC-DE3A-417C-9BDA-2C641E691932}" presName="FourNodes_2" presStyleLbl="node1" presStyleIdx="1" presStyleCnt="4">
        <dgm:presLayoutVars>
          <dgm:bulletEnabled val="1"/>
        </dgm:presLayoutVars>
      </dgm:prSet>
      <dgm:spPr/>
      <dgm:t>
        <a:bodyPr/>
        <a:lstStyle/>
        <a:p>
          <a:endParaRPr lang="ru-RU"/>
        </a:p>
      </dgm:t>
    </dgm:pt>
    <dgm:pt modelId="{C18C6A89-C143-4DE6-A034-E50528B2F51E}" type="pres">
      <dgm:prSet presAssocID="{4A5451AC-DE3A-417C-9BDA-2C641E691932}" presName="FourNodes_3" presStyleLbl="node1" presStyleIdx="2" presStyleCnt="4">
        <dgm:presLayoutVars>
          <dgm:bulletEnabled val="1"/>
        </dgm:presLayoutVars>
      </dgm:prSet>
      <dgm:spPr/>
      <dgm:t>
        <a:bodyPr/>
        <a:lstStyle/>
        <a:p>
          <a:endParaRPr lang="ru-RU"/>
        </a:p>
      </dgm:t>
    </dgm:pt>
    <dgm:pt modelId="{59655EBD-36A6-4D3E-BA52-CD3454D9DB7C}" type="pres">
      <dgm:prSet presAssocID="{4A5451AC-DE3A-417C-9BDA-2C641E691932}" presName="FourNodes_4" presStyleLbl="node1" presStyleIdx="3" presStyleCnt="4">
        <dgm:presLayoutVars>
          <dgm:bulletEnabled val="1"/>
        </dgm:presLayoutVars>
      </dgm:prSet>
      <dgm:spPr/>
      <dgm:t>
        <a:bodyPr/>
        <a:lstStyle/>
        <a:p>
          <a:endParaRPr lang="ru-RU"/>
        </a:p>
      </dgm:t>
    </dgm:pt>
    <dgm:pt modelId="{2356789B-3188-4390-9D3E-62E489AFA55B}" type="pres">
      <dgm:prSet presAssocID="{4A5451AC-DE3A-417C-9BDA-2C641E691932}" presName="FourConn_1-2" presStyleLbl="fgAccFollowNode1" presStyleIdx="0" presStyleCnt="3" custLinFactNeighborX="12682" custLinFactNeighborY="-7966">
        <dgm:presLayoutVars>
          <dgm:bulletEnabled val="1"/>
        </dgm:presLayoutVars>
      </dgm:prSet>
      <dgm:spPr/>
      <dgm:t>
        <a:bodyPr/>
        <a:lstStyle/>
        <a:p>
          <a:endParaRPr lang="ru-RU"/>
        </a:p>
      </dgm:t>
    </dgm:pt>
    <dgm:pt modelId="{501DCA1E-C2A7-4A14-97EE-CC083BC98518}" type="pres">
      <dgm:prSet presAssocID="{4A5451AC-DE3A-417C-9BDA-2C641E691932}" presName="FourConn_2-3" presStyleLbl="fgAccFollowNode1" presStyleIdx="1" presStyleCnt="3">
        <dgm:presLayoutVars>
          <dgm:bulletEnabled val="1"/>
        </dgm:presLayoutVars>
      </dgm:prSet>
      <dgm:spPr/>
      <dgm:t>
        <a:bodyPr/>
        <a:lstStyle/>
        <a:p>
          <a:endParaRPr lang="ru-RU"/>
        </a:p>
      </dgm:t>
    </dgm:pt>
    <dgm:pt modelId="{B62964ED-1819-496E-BC0A-D020FF35BDDA}" type="pres">
      <dgm:prSet presAssocID="{4A5451AC-DE3A-417C-9BDA-2C641E691932}" presName="FourConn_3-4" presStyleLbl="fgAccFollowNode1" presStyleIdx="2" presStyleCnt="3">
        <dgm:presLayoutVars>
          <dgm:bulletEnabled val="1"/>
        </dgm:presLayoutVars>
      </dgm:prSet>
      <dgm:spPr/>
      <dgm:t>
        <a:bodyPr/>
        <a:lstStyle/>
        <a:p>
          <a:endParaRPr lang="ru-RU"/>
        </a:p>
      </dgm:t>
    </dgm:pt>
    <dgm:pt modelId="{F8CF11A3-73A1-4A91-A45F-8BBF3E412B1D}" type="pres">
      <dgm:prSet presAssocID="{4A5451AC-DE3A-417C-9BDA-2C641E691932}" presName="FourNodes_1_text" presStyleLbl="node1" presStyleIdx="3" presStyleCnt="4">
        <dgm:presLayoutVars>
          <dgm:bulletEnabled val="1"/>
        </dgm:presLayoutVars>
      </dgm:prSet>
      <dgm:spPr/>
      <dgm:t>
        <a:bodyPr/>
        <a:lstStyle/>
        <a:p>
          <a:endParaRPr lang="ru-RU"/>
        </a:p>
      </dgm:t>
    </dgm:pt>
    <dgm:pt modelId="{54DBF41E-B986-48DA-A64E-C636047746CF}" type="pres">
      <dgm:prSet presAssocID="{4A5451AC-DE3A-417C-9BDA-2C641E691932}" presName="FourNodes_2_text" presStyleLbl="node1" presStyleIdx="3" presStyleCnt="4">
        <dgm:presLayoutVars>
          <dgm:bulletEnabled val="1"/>
        </dgm:presLayoutVars>
      </dgm:prSet>
      <dgm:spPr/>
      <dgm:t>
        <a:bodyPr/>
        <a:lstStyle/>
        <a:p>
          <a:endParaRPr lang="ru-RU"/>
        </a:p>
      </dgm:t>
    </dgm:pt>
    <dgm:pt modelId="{4FD6737F-9813-412D-B008-FD501B6C0592}" type="pres">
      <dgm:prSet presAssocID="{4A5451AC-DE3A-417C-9BDA-2C641E691932}" presName="FourNodes_3_text" presStyleLbl="node1" presStyleIdx="3" presStyleCnt="4">
        <dgm:presLayoutVars>
          <dgm:bulletEnabled val="1"/>
        </dgm:presLayoutVars>
      </dgm:prSet>
      <dgm:spPr/>
      <dgm:t>
        <a:bodyPr/>
        <a:lstStyle/>
        <a:p>
          <a:endParaRPr lang="ru-RU"/>
        </a:p>
      </dgm:t>
    </dgm:pt>
    <dgm:pt modelId="{CBDDE92A-FB92-4307-9FD7-0B1764110D2E}" type="pres">
      <dgm:prSet presAssocID="{4A5451AC-DE3A-417C-9BDA-2C641E691932}" presName="FourNodes_4_text" presStyleLbl="node1" presStyleIdx="3" presStyleCnt="4">
        <dgm:presLayoutVars>
          <dgm:bulletEnabled val="1"/>
        </dgm:presLayoutVars>
      </dgm:prSet>
      <dgm:spPr/>
      <dgm:t>
        <a:bodyPr/>
        <a:lstStyle/>
        <a:p>
          <a:endParaRPr lang="ru-RU"/>
        </a:p>
      </dgm:t>
    </dgm:pt>
  </dgm:ptLst>
  <dgm:cxnLst>
    <dgm:cxn modelId="{283818CC-A92C-46E3-9007-9DAB4227CEBC}" type="presOf" srcId="{CB51D2F9-F287-4A1D-8780-70C0F13015AB}" destId="{C18C6A89-C143-4DE6-A034-E50528B2F51E}" srcOrd="0" destOrd="0" presId="urn:microsoft.com/office/officeart/2005/8/layout/vProcess5"/>
    <dgm:cxn modelId="{54C7B4F6-035F-480E-AF1B-D1DF65F23773}" type="presOf" srcId="{4A5451AC-DE3A-417C-9BDA-2C641E691932}" destId="{D0E121A2-F376-4C66-80AC-D7A897ABB7B5}" srcOrd="0" destOrd="0" presId="urn:microsoft.com/office/officeart/2005/8/layout/vProcess5"/>
    <dgm:cxn modelId="{C1D9484F-2EFB-4047-925D-129D17261EB7}" type="presOf" srcId="{4FF24C4D-B127-453B-8775-9BB95D74F090}" destId="{54DBF41E-B986-48DA-A64E-C636047746CF}" srcOrd="1" destOrd="0" presId="urn:microsoft.com/office/officeart/2005/8/layout/vProcess5"/>
    <dgm:cxn modelId="{CA53B7DA-64FA-46F9-A6A8-03B0C13DD770}" srcId="{4A5451AC-DE3A-417C-9BDA-2C641E691932}" destId="{CB51D2F9-F287-4A1D-8780-70C0F13015AB}" srcOrd="2" destOrd="0" parTransId="{2E20D2A7-A7B8-47D5-B548-9FFAD197D951}" sibTransId="{4D23C0C1-2106-4752-87C5-FF3ED49FC5D1}"/>
    <dgm:cxn modelId="{B881E501-57A9-4A98-959B-744B1915607E}" srcId="{4A5451AC-DE3A-417C-9BDA-2C641E691932}" destId="{4FF24C4D-B127-453B-8775-9BB95D74F090}" srcOrd="1" destOrd="0" parTransId="{47FEDEFA-C980-4FA1-A7AF-2742EC46F29C}" sibTransId="{3BC65DF0-3F07-428E-9C36-8B2BEF0CBC56}"/>
    <dgm:cxn modelId="{31E3936F-46AA-4DA6-9D7B-02422CDC2571}" type="presOf" srcId="{3BC65DF0-3F07-428E-9C36-8B2BEF0CBC56}" destId="{501DCA1E-C2A7-4A14-97EE-CC083BC98518}" srcOrd="0" destOrd="0" presId="urn:microsoft.com/office/officeart/2005/8/layout/vProcess5"/>
    <dgm:cxn modelId="{961C0136-7F46-414B-9A0C-7E45437C063F}" srcId="{4A5451AC-DE3A-417C-9BDA-2C641E691932}" destId="{38DCF83C-086C-4EB0-BC48-88D20A1E2C48}" srcOrd="0" destOrd="0" parTransId="{7E3A0BE6-9E2A-4C49-B064-A96DFAC3C736}" sibTransId="{8771F760-6235-4ED6-9449-A1D8E0E70B59}"/>
    <dgm:cxn modelId="{85C10D6A-5776-42F7-8967-12BC2F33638F}" type="presOf" srcId="{4D23C0C1-2106-4752-87C5-FF3ED49FC5D1}" destId="{B62964ED-1819-496E-BC0A-D020FF35BDDA}" srcOrd="0" destOrd="0" presId="urn:microsoft.com/office/officeart/2005/8/layout/vProcess5"/>
    <dgm:cxn modelId="{693C3465-80FB-44FB-A4AF-90095BA4AAEB}" type="presOf" srcId="{C0681B9A-ED9E-40CD-92AC-8C6F86DDD590}" destId="{59655EBD-36A6-4D3E-BA52-CD3454D9DB7C}" srcOrd="0" destOrd="0" presId="urn:microsoft.com/office/officeart/2005/8/layout/vProcess5"/>
    <dgm:cxn modelId="{C5A97004-9244-469F-82B9-2E5ACB79207D}" type="presOf" srcId="{CB51D2F9-F287-4A1D-8780-70C0F13015AB}" destId="{4FD6737F-9813-412D-B008-FD501B6C0592}" srcOrd="1" destOrd="0" presId="urn:microsoft.com/office/officeart/2005/8/layout/vProcess5"/>
    <dgm:cxn modelId="{DC52E269-8FDC-4731-BDDE-9E6DD815E8BF}" type="presOf" srcId="{38DCF83C-086C-4EB0-BC48-88D20A1E2C48}" destId="{F8CF11A3-73A1-4A91-A45F-8BBF3E412B1D}" srcOrd="1" destOrd="0" presId="urn:microsoft.com/office/officeart/2005/8/layout/vProcess5"/>
    <dgm:cxn modelId="{BD765016-74E2-49A9-95EA-66F6A4B29538}" type="presOf" srcId="{38DCF83C-086C-4EB0-BC48-88D20A1E2C48}" destId="{9423F27D-D870-4BF2-9480-E4C2918021F5}" srcOrd="0" destOrd="0" presId="urn:microsoft.com/office/officeart/2005/8/layout/vProcess5"/>
    <dgm:cxn modelId="{C54C507D-54BA-4D00-9435-A2BC7F20A67B}" type="presOf" srcId="{C0681B9A-ED9E-40CD-92AC-8C6F86DDD590}" destId="{CBDDE92A-FB92-4307-9FD7-0B1764110D2E}" srcOrd="1" destOrd="0" presId="urn:microsoft.com/office/officeart/2005/8/layout/vProcess5"/>
    <dgm:cxn modelId="{E824D72B-C951-4F85-9C60-5F9DEECDF415}" type="presOf" srcId="{8771F760-6235-4ED6-9449-A1D8E0E70B59}" destId="{2356789B-3188-4390-9D3E-62E489AFA55B}" srcOrd="0" destOrd="0" presId="urn:microsoft.com/office/officeart/2005/8/layout/vProcess5"/>
    <dgm:cxn modelId="{60124BFF-FEEA-4E3C-8E8C-036C584F0BFF}" type="presOf" srcId="{4FF24C4D-B127-453B-8775-9BB95D74F090}" destId="{68FC9A99-00DE-499B-8D70-FD04FC4645FC}" srcOrd="0" destOrd="0" presId="urn:microsoft.com/office/officeart/2005/8/layout/vProcess5"/>
    <dgm:cxn modelId="{46BF2EB8-06B7-4390-8C96-09F446C27BA2}" srcId="{4A5451AC-DE3A-417C-9BDA-2C641E691932}" destId="{C0681B9A-ED9E-40CD-92AC-8C6F86DDD590}" srcOrd="3" destOrd="0" parTransId="{8F55C3E5-258A-4387-8D50-9F14FBCA1F61}" sibTransId="{50467003-BC50-4FD0-84CF-686B2F7B719D}"/>
    <dgm:cxn modelId="{FA89BECE-F85E-449A-A5BC-8A867A341AD1}" type="presParOf" srcId="{D0E121A2-F376-4C66-80AC-D7A897ABB7B5}" destId="{1DDB67CA-7385-4C28-902D-14E6037B0210}" srcOrd="0" destOrd="0" presId="urn:microsoft.com/office/officeart/2005/8/layout/vProcess5"/>
    <dgm:cxn modelId="{52915311-A55A-4641-81B8-D5566D55D658}" type="presParOf" srcId="{D0E121A2-F376-4C66-80AC-D7A897ABB7B5}" destId="{9423F27D-D870-4BF2-9480-E4C2918021F5}" srcOrd="1" destOrd="0" presId="urn:microsoft.com/office/officeart/2005/8/layout/vProcess5"/>
    <dgm:cxn modelId="{B376891C-6A00-48BA-B936-28C36CC6C508}" type="presParOf" srcId="{D0E121A2-F376-4C66-80AC-D7A897ABB7B5}" destId="{68FC9A99-00DE-499B-8D70-FD04FC4645FC}" srcOrd="2" destOrd="0" presId="urn:microsoft.com/office/officeart/2005/8/layout/vProcess5"/>
    <dgm:cxn modelId="{B91E3866-D83D-4CF0-A8EB-F891831C6A51}" type="presParOf" srcId="{D0E121A2-F376-4C66-80AC-D7A897ABB7B5}" destId="{C18C6A89-C143-4DE6-A034-E50528B2F51E}" srcOrd="3" destOrd="0" presId="urn:microsoft.com/office/officeart/2005/8/layout/vProcess5"/>
    <dgm:cxn modelId="{E3DE7628-67AC-4F57-92E9-2516ACCEFBA3}" type="presParOf" srcId="{D0E121A2-F376-4C66-80AC-D7A897ABB7B5}" destId="{59655EBD-36A6-4D3E-BA52-CD3454D9DB7C}" srcOrd="4" destOrd="0" presId="urn:microsoft.com/office/officeart/2005/8/layout/vProcess5"/>
    <dgm:cxn modelId="{07F5A0F7-A3E3-42C7-907D-38D3E8C2EA28}" type="presParOf" srcId="{D0E121A2-F376-4C66-80AC-D7A897ABB7B5}" destId="{2356789B-3188-4390-9D3E-62E489AFA55B}" srcOrd="5" destOrd="0" presId="urn:microsoft.com/office/officeart/2005/8/layout/vProcess5"/>
    <dgm:cxn modelId="{49A1CB4E-F33D-43E6-A736-5B5BD587BD77}" type="presParOf" srcId="{D0E121A2-F376-4C66-80AC-D7A897ABB7B5}" destId="{501DCA1E-C2A7-4A14-97EE-CC083BC98518}" srcOrd="6" destOrd="0" presId="urn:microsoft.com/office/officeart/2005/8/layout/vProcess5"/>
    <dgm:cxn modelId="{294FD0E5-3DD7-4812-A189-AAF7075BB524}" type="presParOf" srcId="{D0E121A2-F376-4C66-80AC-D7A897ABB7B5}" destId="{B62964ED-1819-496E-BC0A-D020FF35BDDA}" srcOrd="7" destOrd="0" presId="urn:microsoft.com/office/officeart/2005/8/layout/vProcess5"/>
    <dgm:cxn modelId="{3B33A088-D411-4FF6-B1D8-E84EAE96FC52}" type="presParOf" srcId="{D0E121A2-F376-4C66-80AC-D7A897ABB7B5}" destId="{F8CF11A3-73A1-4A91-A45F-8BBF3E412B1D}" srcOrd="8" destOrd="0" presId="urn:microsoft.com/office/officeart/2005/8/layout/vProcess5"/>
    <dgm:cxn modelId="{0EF267CC-AF43-46CE-AFD6-B41EACB4A7E3}" type="presParOf" srcId="{D0E121A2-F376-4C66-80AC-D7A897ABB7B5}" destId="{54DBF41E-B986-48DA-A64E-C636047746CF}" srcOrd="9" destOrd="0" presId="urn:microsoft.com/office/officeart/2005/8/layout/vProcess5"/>
    <dgm:cxn modelId="{B50EE6FD-3D99-4EF6-85EA-B3DD8CBE17B8}" type="presParOf" srcId="{D0E121A2-F376-4C66-80AC-D7A897ABB7B5}" destId="{4FD6737F-9813-412D-B008-FD501B6C0592}" srcOrd="10" destOrd="0" presId="urn:microsoft.com/office/officeart/2005/8/layout/vProcess5"/>
    <dgm:cxn modelId="{7EB5E120-D3EB-4BFD-8EB4-B7D7241815D5}" type="presParOf" srcId="{D0E121A2-F376-4C66-80AC-D7A897ABB7B5}" destId="{CBDDE92A-FB92-4307-9FD7-0B1764110D2E}" srcOrd="11"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25F252-2912-43CB-93FE-E9FDF91A20F5}" type="doc">
      <dgm:prSet loTypeId="urn:microsoft.com/office/officeart/2005/8/layout/hProcess9" loCatId="process" qsTypeId="urn:microsoft.com/office/officeart/2005/8/quickstyle/simple1#4" qsCatId="simple" csTypeId="urn:microsoft.com/office/officeart/2005/8/colors/accent1_2#4" csCatId="accent1" phldr="1"/>
      <dgm:spPr/>
    </dgm:pt>
    <dgm:pt modelId="{2DB272C3-445C-4C25-ACC1-93501D99E5AE}">
      <dgm:prSet phldrT="[Текст]"/>
      <dgm:spPr/>
      <dgm:t>
        <a:bodyPr/>
        <a:lstStyle/>
        <a:p>
          <a:r>
            <a:rPr lang="ru-RU" dirty="0" smtClean="0"/>
            <a:t>Обеспечивает контроль проведения </a:t>
          </a:r>
          <a:endParaRPr lang="ru-RU" dirty="0"/>
        </a:p>
      </dgm:t>
    </dgm:pt>
    <dgm:pt modelId="{1D0CB8EA-0119-41E0-92BE-7E76D7E2475E}" type="parTrans" cxnId="{5734EE88-85CE-4FB4-8152-DFF6DDF8F480}">
      <dgm:prSet/>
      <dgm:spPr/>
      <dgm:t>
        <a:bodyPr/>
        <a:lstStyle/>
        <a:p>
          <a:endParaRPr lang="ru-RU"/>
        </a:p>
      </dgm:t>
    </dgm:pt>
    <dgm:pt modelId="{A52EC624-9651-4CB2-917D-CE3F467E121D}" type="sibTrans" cxnId="{5734EE88-85CE-4FB4-8152-DFF6DDF8F480}">
      <dgm:prSet/>
      <dgm:spPr/>
      <dgm:t>
        <a:bodyPr/>
        <a:lstStyle/>
        <a:p>
          <a:endParaRPr lang="ru-RU"/>
        </a:p>
      </dgm:t>
    </dgm:pt>
    <dgm:pt modelId="{D882E575-6770-465A-998C-F8719173B6C3}">
      <dgm:prSet phldrT="[Текст]"/>
      <dgm:spPr/>
      <dgm:t>
        <a:bodyPr/>
        <a:lstStyle/>
        <a:p>
          <a:r>
            <a:rPr lang="ru-RU" dirty="0" smtClean="0"/>
            <a:t>Рассматривает информацию о нарушениях и принимает меры по их устранению </a:t>
          </a:r>
          <a:endParaRPr lang="ru-RU" dirty="0"/>
        </a:p>
      </dgm:t>
    </dgm:pt>
    <dgm:pt modelId="{80D2F200-D700-422C-BC68-F4F9A82CAAF0}" type="parTrans" cxnId="{F560C2FB-5B64-4786-810F-0A0A239BD0B7}">
      <dgm:prSet/>
      <dgm:spPr/>
      <dgm:t>
        <a:bodyPr/>
        <a:lstStyle/>
        <a:p>
          <a:endParaRPr lang="ru-RU"/>
        </a:p>
      </dgm:t>
    </dgm:pt>
    <dgm:pt modelId="{B9B05431-E311-47DC-BC4B-7E1CDAAFD6C5}" type="sibTrans" cxnId="{F560C2FB-5B64-4786-810F-0A0A239BD0B7}">
      <dgm:prSet/>
      <dgm:spPr/>
      <dgm:t>
        <a:bodyPr/>
        <a:lstStyle/>
        <a:p>
          <a:endParaRPr lang="ru-RU"/>
        </a:p>
      </dgm:t>
    </dgm:pt>
    <dgm:pt modelId="{C39E6ABC-4EAA-4CD6-BA33-55486546061A}">
      <dgm:prSet phldrT="[Текст]"/>
      <dgm:spPr/>
      <dgm:t>
        <a:bodyPr/>
        <a:lstStyle/>
        <a:p>
          <a:r>
            <a:rPr lang="ru-RU" dirty="0" smtClean="0"/>
            <a:t>Принимает решение о переносе места или времени проведения итогового сочинения при возникновении ЧС</a:t>
          </a:r>
          <a:endParaRPr lang="ru-RU" dirty="0"/>
        </a:p>
      </dgm:t>
    </dgm:pt>
    <dgm:pt modelId="{605296E9-3BBF-4041-8250-F254E6A66017}" type="parTrans" cxnId="{4BFEE7DA-81CA-43A5-823D-1EA0C6FF0E4D}">
      <dgm:prSet/>
      <dgm:spPr/>
      <dgm:t>
        <a:bodyPr/>
        <a:lstStyle/>
        <a:p>
          <a:endParaRPr lang="ru-RU"/>
        </a:p>
      </dgm:t>
    </dgm:pt>
    <dgm:pt modelId="{77B07D5A-ABD2-4D0A-A21B-64EFD3A95CC7}" type="sibTrans" cxnId="{4BFEE7DA-81CA-43A5-823D-1EA0C6FF0E4D}">
      <dgm:prSet/>
      <dgm:spPr/>
      <dgm:t>
        <a:bodyPr/>
        <a:lstStyle/>
        <a:p>
          <a:endParaRPr lang="ru-RU"/>
        </a:p>
      </dgm:t>
    </dgm:pt>
    <dgm:pt modelId="{D1D7CBC5-0926-4815-BC34-0148A68C5ECA}" type="pres">
      <dgm:prSet presAssocID="{FB25F252-2912-43CB-93FE-E9FDF91A20F5}" presName="CompostProcess" presStyleCnt="0">
        <dgm:presLayoutVars>
          <dgm:dir/>
          <dgm:resizeHandles val="exact"/>
        </dgm:presLayoutVars>
      </dgm:prSet>
      <dgm:spPr/>
    </dgm:pt>
    <dgm:pt modelId="{53E5F6DF-54F0-44BE-A645-A7C81EAD4DD0}" type="pres">
      <dgm:prSet presAssocID="{FB25F252-2912-43CB-93FE-E9FDF91A20F5}" presName="arrow" presStyleLbl="bgShp" presStyleIdx="0" presStyleCnt="1"/>
      <dgm:spPr/>
    </dgm:pt>
    <dgm:pt modelId="{6AEA1DA4-FDC3-4029-BC89-B3235CE83EE2}" type="pres">
      <dgm:prSet presAssocID="{FB25F252-2912-43CB-93FE-E9FDF91A20F5}" presName="linearProcess" presStyleCnt="0"/>
      <dgm:spPr/>
    </dgm:pt>
    <dgm:pt modelId="{5AF06EFC-C78D-436E-86BA-3F3FFC9BF7BF}" type="pres">
      <dgm:prSet presAssocID="{2DB272C3-445C-4C25-ACC1-93501D99E5AE}" presName="textNode" presStyleLbl="node1" presStyleIdx="0" presStyleCnt="3" custScaleY="179704" custLinFactNeighborX="29272" custLinFactNeighborY="0">
        <dgm:presLayoutVars>
          <dgm:bulletEnabled val="1"/>
        </dgm:presLayoutVars>
      </dgm:prSet>
      <dgm:spPr/>
      <dgm:t>
        <a:bodyPr/>
        <a:lstStyle/>
        <a:p>
          <a:endParaRPr lang="ru-RU"/>
        </a:p>
      </dgm:t>
    </dgm:pt>
    <dgm:pt modelId="{4B32ED92-1F4E-48B1-9E3B-59D3F7D9022B}" type="pres">
      <dgm:prSet presAssocID="{A52EC624-9651-4CB2-917D-CE3F467E121D}" presName="sibTrans" presStyleCnt="0"/>
      <dgm:spPr/>
    </dgm:pt>
    <dgm:pt modelId="{B7249078-D660-46F4-B0B4-C57589B1B399}" type="pres">
      <dgm:prSet presAssocID="{D882E575-6770-465A-998C-F8719173B6C3}" presName="textNode" presStyleLbl="node1" presStyleIdx="1" presStyleCnt="3" custScaleY="179704">
        <dgm:presLayoutVars>
          <dgm:bulletEnabled val="1"/>
        </dgm:presLayoutVars>
      </dgm:prSet>
      <dgm:spPr/>
      <dgm:t>
        <a:bodyPr/>
        <a:lstStyle/>
        <a:p>
          <a:endParaRPr lang="ru-RU"/>
        </a:p>
      </dgm:t>
    </dgm:pt>
    <dgm:pt modelId="{B73360A8-A075-46F6-9EFE-1F98FFBB88D6}" type="pres">
      <dgm:prSet presAssocID="{B9B05431-E311-47DC-BC4B-7E1CDAAFD6C5}" presName="sibTrans" presStyleCnt="0"/>
      <dgm:spPr/>
    </dgm:pt>
    <dgm:pt modelId="{8CA28A2A-D5EB-4894-B108-F1E8DCFDF20D}" type="pres">
      <dgm:prSet presAssocID="{C39E6ABC-4EAA-4CD6-BA33-55486546061A}" presName="textNode" presStyleLbl="node1" presStyleIdx="2" presStyleCnt="3" custScaleY="175412">
        <dgm:presLayoutVars>
          <dgm:bulletEnabled val="1"/>
        </dgm:presLayoutVars>
      </dgm:prSet>
      <dgm:spPr/>
      <dgm:t>
        <a:bodyPr/>
        <a:lstStyle/>
        <a:p>
          <a:endParaRPr lang="ru-RU"/>
        </a:p>
      </dgm:t>
    </dgm:pt>
  </dgm:ptLst>
  <dgm:cxnLst>
    <dgm:cxn modelId="{809E950C-EBDA-4CE5-B346-474DC59B4401}" type="presOf" srcId="{FB25F252-2912-43CB-93FE-E9FDF91A20F5}" destId="{D1D7CBC5-0926-4815-BC34-0148A68C5ECA}" srcOrd="0" destOrd="0" presId="urn:microsoft.com/office/officeart/2005/8/layout/hProcess9"/>
    <dgm:cxn modelId="{4BFEE7DA-81CA-43A5-823D-1EA0C6FF0E4D}" srcId="{FB25F252-2912-43CB-93FE-E9FDF91A20F5}" destId="{C39E6ABC-4EAA-4CD6-BA33-55486546061A}" srcOrd="2" destOrd="0" parTransId="{605296E9-3BBF-4041-8250-F254E6A66017}" sibTransId="{77B07D5A-ABD2-4D0A-A21B-64EFD3A95CC7}"/>
    <dgm:cxn modelId="{19B7FFA4-36DD-471B-8188-ADD77FCB19E3}" type="presOf" srcId="{2DB272C3-445C-4C25-ACC1-93501D99E5AE}" destId="{5AF06EFC-C78D-436E-86BA-3F3FFC9BF7BF}" srcOrd="0" destOrd="0" presId="urn:microsoft.com/office/officeart/2005/8/layout/hProcess9"/>
    <dgm:cxn modelId="{F560C2FB-5B64-4786-810F-0A0A239BD0B7}" srcId="{FB25F252-2912-43CB-93FE-E9FDF91A20F5}" destId="{D882E575-6770-465A-998C-F8719173B6C3}" srcOrd="1" destOrd="0" parTransId="{80D2F200-D700-422C-BC68-F4F9A82CAAF0}" sibTransId="{B9B05431-E311-47DC-BC4B-7E1CDAAFD6C5}"/>
    <dgm:cxn modelId="{5734EE88-85CE-4FB4-8152-DFF6DDF8F480}" srcId="{FB25F252-2912-43CB-93FE-E9FDF91A20F5}" destId="{2DB272C3-445C-4C25-ACC1-93501D99E5AE}" srcOrd="0" destOrd="0" parTransId="{1D0CB8EA-0119-41E0-92BE-7E76D7E2475E}" sibTransId="{A52EC624-9651-4CB2-917D-CE3F467E121D}"/>
    <dgm:cxn modelId="{6323EC84-305B-4956-B984-70F831A53023}" type="presOf" srcId="{D882E575-6770-465A-998C-F8719173B6C3}" destId="{B7249078-D660-46F4-B0B4-C57589B1B399}" srcOrd="0" destOrd="0" presId="urn:microsoft.com/office/officeart/2005/8/layout/hProcess9"/>
    <dgm:cxn modelId="{F26942A3-B7C7-42B3-8478-C5E60AB32255}" type="presOf" srcId="{C39E6ABC-4EAA-4CD6-BA33-55486546061A}" destId="{8CA28A2A-D5EB-4894-B108-F1E8DCFDF20D}" srcOrd="0" destOrd="0" presId="urn:microsoft.com/office/officeart/2005/8/layout/hProcess9"/>
    <dgm:cxn modelId="{94892ACE-ADD5-4FFB-A79A-1B0A3FCA5643}" type="presParOf" srcId="{D1D7CBC5-0926-4815-BC34-0148A68C5ECA}" destId="{53E5F6DF-54F0-44BE-A645-A7C81EAD4DD0}" srcOrd="0" destOrd="0" presId="urn:microsoft.com/office/officeart/2005/8/layout/hProcess9"/>
    <dgm:cxn modelId="{DC65DE93-9195-49C0-BDAD-83E462EE009E}" type="presParOf" srcId="{D1D7CBC5-0926-4815-BC34-0148A68C5ECA}" destId="{6AEA1DA4-FDC3-4029-BC89-B3235CE83EE2}" srcOrd="1" destOrd="0" presId="urn:microsoft.com/office/officeart/2005/8/layout/hProcess9"/>
    <dgm:cxn modelId="{06205569-AEC7-4F4E-9ABD-3B5DC4E1C748}" type="presParOf" srcId="{6AEA1DA4-FDC3-4029-BC89-B3235CE83EE2}" destId="{5AF06EFC-C78D-436E-86BA-3F3FFC9BF7BF}" srcOrd="0" destOrd="0" presId="urn:microsoft.com/office/officeart/2005/8/layout/hProcess9"/>
    <dgm:cxn modelId="{A210B2F5-8A87-4CEF-9766-51CD5D6E5D70}" type="presParOf" srcId="{6AEA1DA4-FDC3-4029-BC89-B3235CE83EE2}" destId="{4B32ED92-1F4E-48B1-9E3B-59D3F7D9022B}" srcOrd="1" destOrd="0" presId="urn:microsoft.com/office/officeart/2005/8/layout/hProcess9"/>
    <dgm:cxn modelId="{972B39A2-7446-4EB9-9BC6-9CB9D1E0F2F5}" type="presParOf" srcId="{6AEA1DA4-FDC3-4029-BC89-B3235CE83EE2}" destId="{B7249078-D660-46F4-B0B4-C57589B1B399}" srcOrd="2" destOrd="0" presId="urn:microsoft.com/office/officeart/2005/8/layout/hProcess9"/>
    <dgm:cxn modelId="{935A28A5-8FCF-46C3-BA27-67A0189A6C21}" type="presParOf" srcId="{6AEA1DA4-FDC3-4029-BC89-B3235CE83EE2}" destId="{B73360A8-A075-46F6-9EFE-1F98FFBB88D6}" srcOrd="3" destOrd="0" presId="urn:microsoft.com/office/officeart/2005/8/layout/hProcess9"/>
    <dgm:cxn modelId="{205138B2-4120-4066-99C8-0EA3FA441D8B}" type="presParOf" srcId="{6AEA1DA4-FDC3-4029-BC89-B3235CE83EE2}" destId="{8CA28A2A-D5EB-4894-B108-F1E8DCFDF20D}"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B25F252-2912-43CB-93FE-E9FDF91A20F5}" type="doc">
      <dgm:prSet loTypeId="urn:microsoft.com/office/officeart/2005/8/layout/hProcess9" loCatId="process" qsTypeId="urn:microsoft.com/office/officeart/2005/8/quickstyle/simple1#4" qsCatId="simple" csTypeId="urn:microsoft.com/office/officeart/2005/8/colors/accent1_2#4" csCatId="accent1" phldr="1"/>
      <dgm:spPr/>
    </dgm:pt>
    <dgm:pt modelId="{2DB272C3-445C-4C25-ACC1-93501D99E5AE}">
      <dgm:prSet phldrT="[Текст]" custT="1"/>
      <dgm:spPr/>
      <dgm:t>
        <a:bodyPr/>
        <a:lstStyle/>
        <a:p>
          <a:r>
            <a:rPr lang="ru-RU" sz="1800" dirty="0" smtClean="0"/>
            <a:t>В 8.30 получить у руководителя информацию о назначении по учебным кабинетам, сопроводительные документы (</a:t>
          </a:r>
          <a:r>
            <a:rPr lang="ru-RU" sz="1800" dirty="0" smtClean="0"/>
            <a:t>ведомости ИС-5) </a:t>
          </a:r>
          <a:r>
            <a:rPr lang="ru-RU" sz="1800" dirty="0" smtClean="0"/>
            <a:t>для проведения, черновики, пройти инструктаж</a:t>
          </a:r>
          <a:endParaRPr lang="ru-RU" sz="1800" dirty="0"/>
        </a:p>
      </dgm:t>
    </dgm:pt>
    <dgm:pt modelId="{1D0CB8EA-0119-41E0-92BE-7E76D7E2475E}" type="parTrans" cxnId="{5734EE88-85CE-4FB4-8152-DFF6DDF8F480}">
      <dgm:prSet/>
      <dgm:spPr/>
      <dgm:t>
        <a:bodyPr/>
        <a:lstStyle/>
        <a:p>
          <a:endParaRPr lang="ru-RU"/>
        </a:p>
      </dgm:t>
    </dgm:pt>
    <dgm:pt modelId="{A52EC624-9651-4CB2-917D-CE3F467E121D}" type="sibTrans" cxnId="{5734EE88-85CE-4FB4-8152-DFF6DDF8F480}">
      <dgm:prSet/>
      <dgm:spPr/>
      <dgm:t>
        <a:bodyPr/>
        <a:lstStyle/>
        <a:p>
          <a:endParaRPr lang="ru-RU"/>
        </a:p>
      </dgm:t>
    </dgm:pt>
    <dgm:pt modelId="{D882E575-6770-465A-998C-F8719173B6C3}">
      <dgm:prSet phldrT="[Текст]" custT="1"/>
      <dgm:spPr/>
      <dgm:t>
        <a:bodyPr/>
        <a:lstStyle/>
        <a:p>
          <a:r>
            <a:rPr lang="ru-RU" sz="1800" dirty="0" smtClean="0"/>
            <a:t>В 9.30 пройти в свой учебный кабинет, проверить его готовность, в том числе наличие словарей; раздать черновики (по 2 листа), подготовить на доске (информационном стенде) необходимую информацию для заполнения бланков регистрации </a:t>
          </a:r>
          <a:endParaRPr lang="ru-RU" sz="1800" dirty="0"/>
        </a:p>
      </dgm:t>
    </dgm:pt>
    <dgm:pt modelId="{80D2F200-D700-422C-BC68-F4F9A82CAAF0}" type="parTrans" cxnId="{F560C2FB-5B64-4786-810F-0A0A239BD0B7}">
      <dgm:prSet/>
      <dgm:spPr/>
      <dgm:t>
        <a:bodyPr/>
        <a:lstStyle/>
        <a:p>
          <a:endParaRPr lang="ru-RU"/>
        </a:p>
      </dgm:t>
    </dgm:pt>
    <dgm:pt modelId="{B9B05431-E311-47DC-BC4B-7E1CDAAFD6C5}" type="sibTrans" cxnId="{F560C2FB-5B64-4786-810F-0A0A239BD0B7}">
      <dgm:prSet/>
      <dgm:spPr/>
      <dgm:t>
        <a:bodyPr/>
        <a:lstStyle/>
        <a:p>
          <a:endParaRPr lang="ru-RU"/>
        </a:p>
      </dgm:t>
    </dgm:pt>
    <dgm:pt modelId="{C39E6ABC-4EAA-4CD6-BA33-55486546061A}">
      <dgm:prSet phldrT="[Текст]" custT="1"/>
      <dgm:spPr/>
      <dgm:t>
        <a:bodyPr/>
        <a:lstStyle/>
        <a:p>
          <a:r>
            <a:rPr lang="ru-RU" sz="1800" dirty="0" smtClean="0"/>
            <a:t>В 9.45 обеспечить организованный вход  участников сочинения (изложения) </a:t>
          </a:r>
        </a:p>
        <a:p>
          <a:r>
            <a:rPr lang="ru-RU" sz="1800" dirty="0" smtClean="0"/>
            <a:t>Получить у руководителя бланки и темы сочинений и тексты изложений</a:t>
          </a:r>
          <a:endParaRPr lang="ru-RU" sz="1800" dirty="0"/>
        </a:p>
      </dgm:t>
    </dgm:pt>
    <dgm:pt modelId="{605296E9-3BBF-4041-8250-F254E6A66017}" type="parTrans" cxnId="{4BFEE7DA-81CA-43A5-823D-1EA0C6FF0E4D}">
      <dgm:prSet/>
      <dgm:spPr/>
      <dgm:t>
        <a:bodyPr/>
        <a:lstStyle/>
        <a:p>
          <a:endParaRPr lang="ru-RU"/>
        </a:p>
      </dgm:t>
    </dgm:pt>
    <dgm:pt modelId="{77B07D5A-ABD2-4D0A-A21B-64EFD3A95CC7}" type="sibTrans" cxnId="{4BFEE7DA-81CA-43A5-823D-1EA0C6FF0E4D}">
      <dgm:prSet/>
      <dgm:spPr/>
      <dgm:t>
        <a:bodyPr/>
        <a:lstStyle/>
        <a:p>
          <a:endParaRPr lang="ru-RU"/>
        </a:p>
      </dgm:t>
    </dgm:pt>
    <dgm:pt modelId="{D1D7CBC5-0926-4815-BC34-0148A68C5ECA}" type="pres">
      <dgm:prSet presAssocID="{FB25F252-2912-43CB-93FE-E9FDF91A20F5}" presName="CompostProcess" presStyleCnt="0">
        <dgm:presLayoutVars>
          <dgm:dir/>
          <dgm:resizeHandles val="exact"/>
        </dgm:presLayoutVars>
      </dgm:prSet>
      <dgm:spPr/>
    </dgm:pt>
    <dgm:pt modelId="{53E5F6DF-54F0-44BE-A645-A7C81EAD4DD0}" type="pres">
      <dgm:prSet presAssocID="{FB25F252-2912-43CB-93FE-E9FDF91A20F5}" presName="arrow" presStyleLbl="bgShp" presStyleIdx="0" presStyleCnt="1"/>
      <dgm:spPr/>
    </dgm:pt>
    <dgm:pt modelId="{6AEA1DA4-FDC3-4029-BC89-B3235CE83EE2}" type="pres">
      <dgm:prSet presAssocID="{FB25F252-2912-43CB-93FE-E9FDF91A20F5}" presName="linearProcess" presStyleCnt="0"/>
      <dgm:spPr/>
    </dgm:pt>
    <dgm:pt modelId="{5AF06EFC-C78D-436E-86BA-3F3FFC9BF7BF}" type="pres">
      <dgm:prSet presAssocID="{2DB272C3-445C-4C25-ACC1-93501D99E5AE}" presName="textNode" presStyleLbl="node1" presStyleIdx="0" presStyleCnt="3" custScaleY="237514" custLinFactNeighborX="29272" custLinFactNeighborY="0">
        <dgm:presLayoutVars>
          <dgm:bulletEnabled val="1"/>
        </dgm:presLayoutVars>
      </dgm:prSet>
      <dgm:spPr/>
      <dgm:t>
        <a:bodyPr/>
        <a:lstStyle/>
        <a:p>
          <a:endParaRPr lang="ru-RU"/>
        </a:p>
      </dgm:t>
    </dgm:pt>
    <dgm:pt modelId="{4B32ED92-1F4E-48B1-9E3B-59D3F7D9022B}" type="pres">
      <dgm:prSet presAssocID="{A52EC624-9651-4CB2-917D-CE3F467E121D}" presName="sibTrans" presStyleCnt="0"/>
      <dgm:spPr/>
    </dgm:pt>
    <dgm:pt modelId="{B7249078-D660-46F4-B0B4-C57589B1B399}" type="pres">
      <dgm:prSet presAssocID="{D882E575-6770-465A-998C-F8719173B6C3}" presName="textNode" presStyleLbl="node1" presStyleIdx="1" presStyleCnt="3" custScaleY="237514">
        <dgm:presLayoutVars>
          <dgm:bulletEnabled val="1"/>
        </dgm:presLayoutVars>
      </dgm:prSet>
      <dgm:spPr/>
      <dgm:t>
        <a:bodyPr/>
        <a:lstStyle/>
        <a:p>
          <a:endParaRPr lang="ru-RU"/>
        </a:p>
      </dgm:t>
    </dgm:pt>
    <dgm:pt modelId="{B73360A8-A075-46F6-9EFE-1F98FFBB88D6}" type="pres">
      <dgm:prSet presAssocID="{B9B05431-E311-47DC-BC4B-7E1CDAAFD6C5}" presName="sibTrans" presStyleCnt="0"/>
      <dgm:spPr/>
    </dgm:pt>
    <dgm:pt modelId="{8CA28A2A-D5EB-4894-B108-F1E8DCFDF20D}" type="pres">
      <dgm:prSet presAssocID="{C39E6ABC-4EAA-4CD6-BA33-55486546061A}" presName="textNode" presStyleLbl="node1" presStyleIdx="2" presStyleCnt="3" custScaleY="237514">
        <dgm:presLayoutVars>
          <dgm:bulletEnabled val="1"/>
        </dgm:presLayoutVars>
      </dgm:prSet>
      <dgm:spPr/>
      <dgm:t>
        <a:bodyPr/>
        <a:lstStyle/>
        <a:p>
          <a:endParaRPr lang="ru-RU"/>
        </a:p>
      </dgm:t>
    </dgm:pt>
  </dgm:ptLst>
  <dgm:cxnLst>
    <dgm:cxn modelId="{4BFEE7DA-81CA-43A5-823D-1EA0C6FF0E4D}" srcId="{FB25F252-2912-43CB-93FE-E9FDF91A20F5}" destId="{C39E6ABC-4EAA-4CD6-BA33-55486546061A}" srcOrd="2" destOrd="0" parTransId="{605296E9-3BBF-4041-8250-F254E6A66017}" sibTransId="{77B07D5A-ABD2-4D0A-A21B-64EFD3A95CC7}"/>
    <dgm:cxn modelId="{43A16D38-2BA5-488D-9413-D93A9C1A7BD4}" type="presOf" srcId="{FB25F252-2912-43CB-93FE-E9FDF91A20F5}" destId="{D1D7CBC5-0926-4815-BC34-0148A68C5ECA}" srcOrd="0" destOrd="0" presId="urn:microsoft.com/office/officeart/2005/8/layout/hProcess9"/>
    <dgm:cxn modelId="{A45619E4-1B91-44FA-ABCD-C245D8713F9C}" type="presOf" srcId="{C39E6ABC-4EAA-4CD6-BA33-55486546061A}" destId="{8CA28A2A-D5EB-4894-B108-F1E8DCFDF20D}" srcOrd="0" destOrd="0" presId="urn:microsoft.com/office/officeart/2005/8/layout/hProcess9"/>
    <dgm:cxn modelId="{F560C2FB-5B64-4786-810F-0A0A239BD0B7}" srcId="{FB25F252-2912-43CB-93FE-E9FDF91A20F5}" destId="{D882E575-6770-465A-998C-F8719173B6C3}" srcOrd="1" destOrd="0" parTransId="{80D2F200-D700-422C-BC68-F4F9A82CAAF0}" sibTransId="{B9B05431-E311-47DC-BC4B-7E1CDAAFD6C5}"/>
    <dgm:cxn modelId="{5734EE88-85CE-4FB4-8152-DFF6DDF8F480}" srcId="{FB25F252-2912-43CB-93FE-E9FDF91A20F5}" destId="{2DB272C3-445C-4C25-ACC1-93501D99E5AE}" srcOrd="0" destOrd="0" parTransId="{1D0CB8EA-0119-41E0-92BE-7E76D7E2475E}" sibTransId="{A52EC624-9651-4CB2-917D-CE3F467E121D}"/>
    <dgm:cxn modelId="{982C3701-B71F-4420-8524-407F8F848CCB}" type="presOf" srcId="{2DB272C3-445C-4C25-ACC1-93501D99E5AE}" destId="{5AF06EFC-C78D-436E-86BA-3F3FFC9BF7BF}" srcOrd="0" destOrd="0" presId="urn:microsoft.com/office/officeart/2005/8/layout/hProcess9"/>
    <dgm:cxn modelId="{114301DD-E02D-431F-A336-CC1FE2FEFFA4}" type="presOf" srcId="{D882E575-6770-465A-998C-F8719173B6C3}" destId="{B7249078-D660-46F4-B0B4-C57589B1B399}" srcOrd="0" destOrd="0" presId="urn:microsoft.com/office/officeart/2005/8/layout/hProcess9"/>
    <dgm:cxn modelId="{9E99E025-9E39-4481-8E37-C6E806A819FB}" type="presParOf" srcId="{D1D7CBC5-0926-4815-BC34-0148A68C5ECA}" destId="{53E5F6DF-54F0-44BE-A645-A7C81EAD4DD0}" srcOrd="0" destOrd="0" presId="urn:microsoft.com/office/officeart/2005/8/layout/hProcess9"/>
    <dgm:cxn modelId="{7C9AA752-5B39-4AF8-8C2A-71CCC2240C06}" type="presParOf" srcId="{D1D7CBC5-0926-4815-BC34-0148A68C5ECA}" destId="{6AEA1DA4-FDC3-4029-BC89-B3235CE83EE2}" srcOrd="1" destOrd="0" presId="urn:microsoft.com/office/officeart/2005/8/layout/hProcess9"/>
    <dgm:cxn modelId="{F51367A4-6759-4A82-8F2D-3D9458A1AD2A}" type="presParOf" srcId="{6AEA1DA4-FDC3-4029-BC89-B3235CE83EE2}" destId="{5AF06EFC-C78D-436E-86BA-3F3FFC9BF7BF}" srcOrd="0" destOrd="0" presId="urn:microsoft.com/office/officeart/2005/8/layout/hProcess9"/>
    <dgm:cxn modelId="{53C80677-67A0-44CE-88FC-B509E0799959}" type="presParOf" srcId="{6AEA1DA4-FDC3-4029-BC89-B3235CE83EE2}" destId="{4B32ED92-1F4E-48B1-9E3B-59D3F7D9022B}" srcOrd="1" destOrd="0" presId="urn:microsoft.com/office/officeart/2005/8/layout/hProcess9"/>
    <dgm:cxn modelId="{0C63C52A-5A00-424C-AA2C-565DF321A6BB}" type="presParOf" srcId="{6AEA1DA4-FDC3-4029-BC89-B3235CE83EE2}" destId="{B7249078-D660-46F4-B0B4-C57589B1B399}" srcOrd="2" destOrd="0" presId="urn:microsoft.com/office/officeart/2005/8/layout/hProcess9"/>
    <dgm:cxn modelId="{E3042675-4F05-4131-83BA-F6F8CD0DA588}" type="presParOf" srcId="{6AEA1DA4-FDC3-4029-BC89-B3235CE83EE2}" destId="{B73360A8-A075-46F6-9EFE-1F98FFBB88D6}" srcOrd="3" destOrd="0" presId="urn:microsoft.com/office/officeart/2005/8/layout/hProcess9"/>
    <dgm:cxn modelId="{DD031A09-18F0-4977-9796-12C5124F0563}" type="presParOf" srcId="{6AEA1DA4-FDC3-4029-BC89-B3235CE83EE2}" destId="{8CA28A2A-D5EB-4894-B108-F1E8DCFDF20D}"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A5451AC-DE3A-417C-9BDA-2C641E691932}" type="doc">
      <dgm:prSet loTypeId="urn:microsoft.com/office/officeart/2005/8/layout/vProcess5" loCatId="process" qsTypeId="urn:microsoft.com/office/officeart/2005/8/quickstyle/simple1#3" qsCatId="simple" csTypeId="urn:microsoft.com/office/officeart/2005/8/colors/accent1_2#3" csCatId="accent1" phldr="1"/>
      <dgm:spPr/>
      <dgm:t>
        <a:bodyPr/>
        <a:lstStyle/>
        <a:p>
          <a:endParaRPr lang="ru-RU"/>
        </a:p>
      </dgm:t>
    </dgm:pt>
    <dgm:pt modelId="{38DCF83C-086C-4EB0-BC48-88D20A1E2C48}">
      <dgm:prSet custT="1"/>
      <dgm:spPr/>
      <dgm:t>
        <a:bodyPr/>
        <a:lstStyle/>
        <a:p>
          <a:pPr rtl="0"/>
          <a:r>
            <a:rPr lang="ru-RU" sz="2000" b="0" dirty="0" smtClean="0"/>
            <a:t>9.40 РОСОБРНАДЗОР  размещает  темы на специализированном портале для РЦОИ</a:t>
          </a:r>
          <a:endParaRPr lang="ru-RU" sz="2000" b="0" dirty="0"/>
        </a:p>
      </dgm:t>
    </dgm:pt>
    <dgm:pt modelId="{7E3A0BE6-9E2A-4C49-B064-A96DFAC3C736}" type="parTrans" cxnId="{961C0136-7F46-414B-9A0C-7E45437C063F}">
      <dgm:prSet/>
      <dgm:spPr/>
      <dgm:t>
        <a:bodyPr/>
        <a:lstStyle/>
        <a:p>
          <a:endParaRPr lang="ru-RU"/>
        </a:p>
      </dgm:t>
    </dgm:pt>
    <dgm:pt modelId="{8771F760-6235-4ED6-9449-A1D8E0E70B59}" type="sibTrans" cxnId="{961C0136-7F46-414B-9A0C-7E45437C063F}">
      <dgm:prSet>
        <dgm:style>
          <a:lnRef idx="3">
            <a:schemeClr val="lt1"/>
          </a:lnRef>
          <a:fillRef idx="1">
            <a:schemeClr val="accent2"/>
          </a:fillRef>
          <a:effectRef idx="1">
            <a:schemeClr val="accent2"/>
          </a:effectRef>
          <a:fontRef idx="minor">
            <a:schemeClr val="lt1"/>
          </a:fontRef>
        </dgm:style>
      </dgm:prSet>
      <dgm:spPr/>
      <dgm:t>
        <a:bodyPr/>
        <a:lstStyle/>
        <a:p>
          <a:endParaRPr lang="ru-RU"/>
        </a:p>
      </dgm:t>
    </dgm:pt>
    <dgm:pt modelId="{4FF24C4D-B127-453B-8775-9BB95D74F090}">
      <dgm:prSet custT="1"/>
      <dgm:spPr/>
      <dgm:t>
        <a:bodyPr/>
        <a:lstStyle/>
        <a:p>
          <a:pPr rtl="0"/>
          <a:r>
            <a:rPr lang="ru-RU" sz="2000" dirty="0" smtClean="0"/>
            <a:t>9.45 темы доступны на сайтах </a:t>
          </a:r>
          <a:r>
            <a:rPr lang="en-US" sz="2000" dirty="0" smtClean="0">
              <a:solidFill>
                <a:schemeClr val="bg1"/>
              </a:solidFill>
            </a:rPr>
            <a:t>http</a:t>
          </a:r>
          <a:r>
            <a:rPr lang="ru-RU" sz="2000" dirty="0" smtClean="0">
              <a:solidFill>
                <a:schemeClr val="bg1"/>
              </a:solidFill>
            </a:rPr>
            <a:t>://</a:t>
          </a:r>
          <a:r>
            <a:rPr lang="en-US" sz="2000" dirty="0" smtClean="0">
              <a:solidFill>
                <a:schemeClr val="bg1"/>
              </a:solidFill>
            </a:rPr>
            <a:t>www.ege.edu.ru</a:t>
          </a:r>
          <a:r>
            <a:rPr lang="ru-RU" sz="2000" dirty="0" smtClean="0">
              <a:solidFill>
                <a:schemeClr val="bg1"/>
              </a:solidFill>
            </a:rPr>
            <a:t>, </a:t>
          </a:r>
          <a:r>
            <a:rPr lang="en-US" sz="2000" dirty="0" smtClean="0">
              <a:solidFill>
                <a:schemeClr val="bg1"/>
              </a:solidFill>
            </a:rPr>
            <a:t>http</a:t>
          </a:r>
          <a:r>
            <a:rPr lang="ru-RU" sz="2000" dirty="0" smtClean="0">
              <a:solidFill>
                <a:schemeClr val="bg1"/>
              </a:solidFill>
            </a:rPr>
            <a:t>://</a:t>
          </a:r>
          <a:r>
            <a:rPr lang="en-US" sz="2000" dirty="0" err="1" smtClean="0">
              <a:solidFill>
                <a:schemeClr val="bg1"/>
              </a:solidFill>
            </a:rPr>
            <a:t>fipi</a:t>
          </a:r>
          <a:r>
            <a:rPr lang="ru-RU" sz="2000" dirty="0" smtClean="0">
              <a:solidFill>
                <a:schemeClr val="bg1"/>
              </a:solidFill>
            </a:rPr>
            <a:t>.</a:t>
          </a:r>
          <a:r>
            <a:rPr lang="en-US" sz="2000" dirty="0" err="1" smtClean="0">
              <a:solidFill>
                <a:schemeClr val="bg1"/>
              </a:solidFill>
            </a:rPr>
            <a:t>ru</a:t>
          </a:r>
          <a:r>
            <a:rPr lang="ru-RU" sz="2000" dirty="0" smtClean="0">
              <a:solidFill>
                <a:schemeClr val="bg1"/>
              </a:solidFill>
            </a:rPr>
            <a:t>/</a:t>
          </a:r>
          <a:r>
            <a:rPr lang="en-US" sz="2000" dirty="0" smtClean="0">
              <a:solidFill>
                <a:schemeClr val="bg1"/>
              </a:solidFill>
            </a:rPr>
            <a:t>, www.ege.spb.ru   </a:t>
          </a:r>
          <a:r>
            <a:rPr lang="ru-RU" sz="2000" dirty="0" smtClean="0"/>
            <a:t/>
          </a:r>
          <a:br>
            <a:rPr lang="ru-RU" sz="2000" dirty="0" smtClean="0"/>
          </a:br>
          <a:endParaRPr lang="ru-RU" sz="2000" dirty="0"/>
        </a:p>
      </dgm:t>
    </dgm:pt>
    <dgm:pt modelId="{47FEDEFA-C980-4FA1-A7AF-2742EC46F29C}" type="parTrans" cxnId="{B881E501-57A9-4A98-959B-744B1915607E}">
      <dgm:prSet/>
      <dgm:spPr/>
      <dgm:t>
        <a:bodyPr/>
        <a:lstStyle/>
        <a:p>
          <a:endParaRPr lang="ru-RU"/>
        </a:p>
      </dgm:t>
    </dgm:pt>
    <dgm:pt modelId="{3BC65DF0-3F07-428E-9C36-8B2BEF0CBC56}" type="sibTrans" cxnId="{B881E501-57A9-4A98-959B-744B1915607E}">
      <dgm:prSet>
        <dgm:style>
          <a:lnRef idx="3">
            <a:schemeClr val="lt1"/>
          </a:lnRef>
          <a:fillRef idx="1">
            <a:schemeClr val="accent2"/>
          </a:fillRef>
          <a:effectRef idx="1">
            <a:schemeClr val="accent2"/>
          </a:effectRef>
          <a:fontRef idx="minor">
            <a:schemeClr val="lt1"/>
          </a:fontRef>
        </dgm:style>
      </dgm:prSet>
      <dgm:spPr/>
      <dgm:t>
        <a:bodyPr/>
        <a:lstStyle/>
        <a:p>
          <a:endParaRPr lang="ru-RU"/>
        </a:p>
      </dgm:t>
    </dgm:pt>
    <dgm:pt modelId="{CB51D2F9-F287-4A1D-8780-70C0F13015AB}">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endParaRPr lang="ru-RU" sz="2000" dirty="0" smtClean="0"/>
        </a:p>
        <a:p>
          <a:pPr marL="0" marR="0" indent="0" defTabSz="914400" rtl="0" eaLnBrk="1" fontAlgn="auto" latinLnBrk="0" hangingPunct="1">
            <a:lnSpc>
              <a:spcPct val="100000"/>
            </a:lnSpc>
            <a:spcBef>
              <a:spcPts val="0"/>
            </a:spcBef>
            <a:spcAft>
              <a:spcPts val="0"/>
            </a:spcAft>
            <a:buClrTx/>
            <a:buSzTx/>
            <a:buFontTx/>
            <a:buNone/>
            <a:tabLst/>
            <a:defRPr/>
          </a:pPr>
          <a:r>
            <a:rPr lang="ru-RU" sz="2000" dirty="0" smtClean="0"/>
            <a:t>9.45 технический специалист получает темы  через специализированный портал,  распечатывает для аудиторий</a:t>
          </a:r>
        </a:p>
        <a:p>
          <a:pPr defTabSz="889000" rtl="0">
            <a:lnSpc>
              <a:spcPct val="90000"/>
            </a:lnSpc>
            <a:spcBef>
              <a:spcPct val="0"/>
            </a:spcBef>
            <a:spcAft>
              <a:spcPct val="35000"/>
            </a:spcAft>
          </a:pPr>
          <a:endParaRPr lang="ru-RU" sz="2000" dirty="0"/>
        </a:p>
      </dgm:t>
    </dgm:pt>
    <dgm:pt modelId="{2E20D2A7-A7B8-47D5-B548-9FFAD197D951}" type="parTrans" cxnId="{CA53B7DA-64FA-46F9-A6A8-03B0C13DD770}">
      <dgm:prSet/>
      <dgm:spPr/>
      <dgm:t>
        <a:bodyPr/>
        <a:lstStyle/>
        <a:p>
          <a:endParaRPr lang="ru-RU"/>
        </a:p>
      </dgm:t>
    </dgm:pt>
    <dgm:pt modelId="{4D23C0C1-2106-4752-87C5-FF3ED49FC5D1}" type="sibTrans" cxnId="{CA53B7DA-64FA-46F9-A6A8-03B0C13DD770}">
      <dgm:prSet>
        <dgm:style>
          <a:lnRef idx="3">
            <a:schemeClr val="lt1"/>
          </a:lnRef>
          <a:fillRef idx="1">
            <a:schemeClr val="accent2"/>
          </a:fillRef>
          <a:effectRef idx="1">
            <a:schemeClr val="accent2"/>
          </a:effectRef>
          <a:fontRef idx="minor">
            <a:schemeClr val="lt1"/>
          </a:fontRef>
        </dgm:style>
      </dgm:prSet>
      <dgm:spPr/>
      <dgm:t>
        <a:bodyPr/>
        <a:lstStyle/>
        <a:p>
          <a:endParaRPr lang="ru-RU"/>
        </a:p>
      </dgm:t>
    </dgm:pt>
    <dgm:pt modelId="{C0681B9A-ED9E-40CD-92AC-8C6F86DDD590}">
      <dgm:prSet custT="1"/>
      <dgm:spPr/>
      <dgm:t>
        <a:bodyPr/>
        <a:lstStyle/>
        <a:p>
          <a:pPr rtl="0"/>
          <a:r>
            <a:rPr lang="ru-RU" sz="2000" dirty="0" smtClean="0"/>
            <a:t>Руководитель выдает членам комиссии бланки, темы, тексты изложения</a:t>
          </a:r>
          <a:endParaRPr lang="ru-RU" sz="2000" dirty="0"/>
        </a:p>
      </dgm:t>
    </dgm:pt>
    <dgm:pt modelId="{8F55C3E5-258A-4387-8D50-9F14FBCA1F61}" type="parTrans" cxnId="{46BF2EB8-06B7-4390-8C96-09F446C27BA2}">
      <dgm:prSet/>
      <dgm:spPr/>
      <dgm:t>
        <a:bodyPr/>
        <a:lstStyle/>
        <a:p>
          <a:endParaRPr lang="ru-RU"/>
        </a:p>
      </dgm:t>
    </dgm:pt>
    <dgm:pt modelId="{50467003-BC50-4FD0-84CF-686B2F7B719D}" type="sibTrans" cxnId="{46BF2EB8-06B7-4390-8C96-09F446C27BA2}">
      <dgm:prSet/>
      <dgm:spPr/>
      <dgm:t>
        <a:bodyPr/>
        <a:lstStyle/>
        <a:p>
          <a:endParaRPr lang="ru-RU"/>
        </a:p>
      </dgm:t>
    </dgm:pt>
    <dgm:pt modelId="{D0E121A2-F376-4C66-80AC-D7A897ABB7B5}" type="pres">
      <dgm:prSet presAssocID="{4A5451AC-DE3A-417C-9BDA-2C641E691932}" presName="outerComposite" presStyleCnt="0">
        <dgm:presLayoutVars>
          <dgm:chMax val="5"/>
          <dgm:dir/>
          <dgm:resizeHandles val="exact"/>
        </dgm:presLayoutVars>
      </dgm:prSet>
      <dgm:spPr/>
      <dgm:t>
        <a:bodyPr/>
        <a:lstStyle/>
        <a:p>
          <a:endParaRPr lang="ru-RU"/>
        </a:p>
      </dgm:t>
    </dgm:pt>
    <dgm:pt modelId="{1DDB67CA-7385-4C28-902D-14E6037B0210}" type="pres">
      <dgm:prSet presAssocID="{4A5451AC-DE3A-417C-9BDA-2C641E691932}" presName="dummyMaxCanvas" presStyleCnt="0">
        <dgm:presLayoutVars/>
      </dgm:prSet>
      <dgm:spPr/>
    </dgm:pt>
    <dgm:pt modelId="{9423F27D-D870-4BF2-9480-E4C2918021F5}" type="pres">
      <dgm:prSet presAssocID="{4A5451AC-DE3A-417C-9BDA-2C641E691932}" presName="FourNodes_1" presStyleLbl="node1" presStyleIdx="0" presStyleCnt="4">
        <dgm:presLayoutVars>
          <dgm:bulletEnabled val="1"/>
        </dgm:presLayoutVars>
      </dgm:prSet>
      <dgm:spPr/>
      <dgm:t>
        <a:bodyPr/>
        <a:lstStyle/>
        <a:p>
          <a:endParaRPr lang="ru-RU"/>
        </a:p>
      </dgm:t>
    </dgm:pt>
    <dgm:pt modelId="{68FC9A99-00DE-499B-8D70-FD04FC4645FC}" type="pres">
      <dgm:prSet presAssocID="{4A5451AC-DE3A-417C-9BDA-2C641E691932}" presName="FourNodes_2" presStyleLbl="node1" presStyleIdx="1" presStyleCnt="4" custScaleY="125233" custLinFactNeighborX="306" custLinFactNeighborY="1942">
        <dgm:presLayoutVars>
          <dgm:bulletEnabled val="1"/>
        </dgm:presLayoutVars>
      </dgm:prSet>
      <dgm:spPr/>
      <dgm:t>
        <a:bodyPr/>
        <a:lstStyle/>
        <a:p>
          <a:endParaRPr lang="ru-RU"/>
        </a:p>
      </dgm:t>
    </dgm:pt>
    <dgm:pt modelId="{C18C6A89-C143-4DE6-A034-E50528B2F51E}" type="pres">
      <dgm:prSet presAssocID="{4A5451AC-DE3A-417C-9BDA-2C641E691932}" presName="FourNodes_3" presStyleLbl="node1" presStyleIdx="2" presStyleCnt="4">
        <dgm:presLayoutVars>
          <dgm:bulletEnabled val="1"/>
        </dgm:presLayoutVars>
      </dgm:prSet>
      <dgm:spPr/>
      <dgm:t>
        <a:bodyPr/>
        <a:lstStyle/>
        <a:p>
          <a:endParaRPr lang="ru-RU"/>
        </a:p>
      </dgm:t>
    </dgm:pt>
    <dgm:pt modelId="{59655EBD-36A6-4D3E-BA52-CD3454D9DB7C}" type="pres">
      <dgm:prSet presAssocID="{4A5451AC-DE3A-417C-9BDA-2C641E691932}" presName="FourNodes_4" presStyleLbl="node1" presStyleIdx="3" presStyleCnt="4">
        <dgm:presLayoutVars>
          <dgm:bulletEnabled val="1"/>
        </dgm:presLayoutVars>
      </dgm:prSet>
      <dgm:spPr/>
      <dgm:t>
        <a:bodyPr/>
        <a:lstStyle/>
        <a:p>
          <a:endParaRPr lang="ru-RU"/>
        </a:p>
      </dgm:t>
    </dgm:pt>
    <dgm:pt modelId="{2356789B-3188-4390-9D3E-62E489AFA55B}" type="pres">
      <dgm:prSet presAssocID="{4A5451AC-DE3A-417C-9BDA-2C641E691932}" presName="FourConn_1-2" presStyleLbl="fgAccFollowNode1" presStyleIdx="0" presStyleCnt="3" custLinFactNeighborX="12682" custLinFactNeighborY="-7966">
        <dgm:presLayoutVars>
          <dgm:bulletEnabled val="1"/>
        </dgm:presLayoutVars>
      </dgm:prSet>
      <dgm:spPr/>
      <dgm:t>
        <a:bodyPr/>
        <a:lstStyle/>
        <a:p>
          <a:endParaRPr lang="ru-RU"/>
        </a:p>
      </dgm:t>
    </dgm:pt>
    <dgm:pt modelId="{501DCA1E-C2A7-4A14-97EE-CC083BC98518}" type="pres">
      <dgm:prSet presAssocID="{4A5451AC-DE3A-417C-9BDA-2C641E691932}" presName="FourConn_2-3" presStyleLbl="fgAccFollowNode1" presStyleIdx="1" presStyleCnt="3">
        <dgm:presLayoutVars>
          <dgm:bulletEnabled val="1"/>
        </dgm:presLayoutVars>
      </dgm:prSet>
      <dgm:spPr/>
      <dgm:t>
        <a:bodyPr/>
        <a:lstStyle/>
        <a:p>
          <a:endParaRPr lang="ru-RU"/>
        </a:p>
      </dgm:t>
    </dgm:pt>
    <dgm:pt modelId="{B62964ED-1819-496E-BC0A-D020FF35BDDA}" type="pres">
      <dgm:prSet presAssocID="{4A5451AC-DE3A-417C-9BDA-2C641E691932}" presName="FourConn_3-4" presStyleLbl="fgAccFollowNode1" presStyleIdx="2" presStyleCnt="3">
        <dgm:presLayoutVars>
          <dgm:bulletEnabled val="1"/>
        </dgm:presLayoutVars>
      </dgm:prSet>
      <dgm:spPr/>
      <dgm:t>
        <a:bodyPr/>
        <a:lstStyle/>
        <a:p>
          <a:endParaRPr lang="ru-RU"/>
        </a:p>
      </dgm:t>
    </dgm:pt>
    <dgm:pt modelId="{F8CF11A3-73A1-4A91-A45F-8BBF3E412B1D}" type="pres">
      <dgm:prSet presAssocID="{4A5451AC-DE3A-417C-9BDA-2C641E691932}" presName="FourNodes_1_text" presStyleLbl="node1" presStyleIdx="3" presStyleCnt="4">
        <dgm:presLayoutVars>
          <dgm:bulletEnabled val="1"/>
        </dgm:presLayoutVars>
      </dgm:prSet>
      <dgm:spPr/>
      <dgm:t>
        <a:bodyPr/>
        <a:lstStyle/>
        <a:p>
          <a:endParaRPr lang="ru-RU"/>
        </a:p>
      </dgm:t>
    </dgm:pt>
    <dgm:pt modelId="{54DBF41E-B986-48DA-A64E-C636047746CF}" type="pres">
      <dgm:prSet presAssocID="{4A5451AC-DE3A-417C-9BDA-2C641E691932}" presName="FourNodes_2_text" presStyleLbl="node1" presStyleIdx="3" presStyleCnt="4">
        <dgm:presLayoutVars>
          <dgm:bulletEnabled val="1"/>
        </dgm:presLayoutVars>
      </dgm:prSet>
      <dgm:spPr/>
      <dgm:t>
        <a:bodyPr/>
        <a:lstStyle/>
        <a:p>
          <a:endParaRPr lang="ru-RU"/>
        </a:p>
      </dgm:t>
    </dgm:pt>
    <dgm:pt modelId="{4FD6737F-9813-412D-B008-FD501B6C0592}" type="pres">
      <dgm:prSet presAssocID="{4A5451AC-DE3A-417C-9BDA-2C641E691932}" presName="FourNodes_3_text" presStyleLbl="node1" presStyleIdx="3" presStyleCnt="4">
        <dgm:presLayoutVars>
          <dgm:bulletEnabled val="1"/>
        </dgm:presLayoutVars>
      </dgm:prSet>
      <dgm:spPr/>
      <dgm:t>
        <a:bodyPr/>
        <a:lstStyle/>
        <a:p>
          <a:endParaRPr lang="ru-RU"/>
        </a:p>
      </dgm:t>
    </dgm:pt>
    <dgm:pt modelId="{CBDDE92A-FB92-4307-9FD7-0B1764110D2E}" type="pres">
      <dgm:prSet presAssocID="{4A5451AC-DE3A-417C-9BDA-2C641E691932}" presName="FourNodes_4_text" presStyleLbl="node1" presStyleIdx="3" presStyleCnt="4">
        <dgm:presLayoutVars>
          <dgm:bulletEnabled val="1"/>
        </dgm:presLayoutVars>
      </dgm:prSet>
      <dgm:spPr/>
      <dgm:t>
        <a:bodyPr/>
        <a:lstStyle/>
        <a:p>
          <a:endParaRPr lang="ru-RU"/>
        </a:p>
      </dgm:t>
    </dgm:pt>
  </dgm:ptLst>
  <dgm:cxnLst>
    <dgm:cxn modelId="{1B5423FF-1D85-489A-944E-710CA37236BB}" type="presOf" srcId="{4A5451AC-DE3A-417C-9BDA-2C641E691932}" destId="{D0E121A2-F376-4C66-80AC-D7A897ABB7B5}" srcOrd="0" destOrd="0" presId="urn:microsoft.com/office/officeart/2005/8/layout/vProcess5"/>
    <dgm:cxn modelId="{CA53B7DA-64FA-46F9-A6A8-03B0C13DD770}" srcId="{4A5451AC-DE3A-417C-9BDA-2C641E691932}" destId="{CB51D2F9-F287-4A1D-8780-70C0F13015AB}" srcOrd="2" destOrd="0" parTransId="{2E20D2A7-A7B8-47D5-B548-9FFAD197D951}" sibTransId="{4D23C0C1-2106-4752-87C5-FF3ED49FC5D1}"/>
    <dgm:cxn modelId="{0C287E34-FA25-439F-BE3F-F18A5B2DF41A}" type="presOf" srcId="{8771F760-6235-4ED6-9449-A1D8E0E70B59}" destId="{2356789B-3188-4390-9D3E-62E489AFA55B}" srcOrd="0" destOrd="0" presId="urn:microsoft.com/office/officeart/2005/8/layout/vProcess5"/>
    <dgm:cxn modelId="{B875EAA5-CFB2-473B-B68D-69CF84517AEB}" type="presOf" srcId="{4D23C0C1-2106-4752-87C5-FF3ED49FC5D1}" destId="{B62964ED-1819-496E-BC0A-D020FF35BDDA}" srcOrd="0" destOrd="0" presId="urn:microsoft.com/office/officeart/2005/8/layout/vProcess5"/>
    <dgm:cxn modelId="{657966A0-CC31-4DDB-BD4D-CCF1126446B7}" type="presOf" srcId="{3BC65DF0-3F07-428E-9C36-8B2BEF0CBC56}" destId="{501DCA1E-C2A7-4A14-97EE-CC083BC98518}" srcOrd="0" destOrd="0" presId="urn:microsoft.com/office/officeart/2005/8/layout/vProcess5"/>
    <dgm:cxn modelId="{B881E501-57A9-4A98-959B-744B1915607E}" srcId="{4A5451AC-DE3A-417C-9BDA-2C641E691932}" destId="{4FF24C4D-B127-453B-8775-9BB95D74F090}" srcOrd="1" destOrd="0" parTransId="{47FEDEFA-C980-4FA1-A7AF-2742EC46F29C}" sibTransId="{3BC65DF0-3F07-428E-9C36-8B2BEF0CBC56}"/>
    <dgm:cxn modelId="{961C0136-7F46-414B-9A0C-7E45437C063F}" srcId="{4A5451AC-DE3A-417C-9BDA-2C641E691932}" destId="{38DCF83C-086C-4EB0-BC48-88D20A1E2C48}" srcOrd="0" destOrd="0" parTransId="{7E3A0BE6-9E2A-4C49-B064-A96DFAC3C736}" sibTransId="{8771F760-6235-4ED6-9449-A1D8E0E70B59}"/>
    <dgm:cxn modelId="{903C9D6B-0885-444F-AF13-7DEEF4ED81BB}" type="presOf" srcId="{4FF24C4D-B127-453B-8775-9BB95D74F090}" destId="{68FC9A99-00DE-499B-8D70-FD04FC4645FC}" srcOrd="0" destOrd="0" presId="urn:microsoft.com/office/officeart/2005/8/layout/vProcess5"/>
    <dgm:cxn modelId="{C922D43A-C305-44B8-A638-912441B3B57A}" type="presOf" srcId="{38DCF83C-086C-4EB0-BC48-88D20A1E2C48}" destId="{9423F27D-D870-4BF2-9480-E4C2918021F5}" srcOrd="0" destOrd="0" presId="urn:microsoft.com/office/officeart/2005/8/layout/vProcess5"/>
    <dgm:cxn modelId="{E0A456D4-BE19-45E3-B85C-23AA61522F7B}" type="presOf" srcId="{38DCF83C-086C-4EB0-BC48-88D20A1E2C48}" destId="{F8CF11A3-73A1-4A91-A45F-8BBF3E412B1D}" srcOrd="1" destOrd="0" presId="urn:microsoft.com/office/officeart/2005/8/layout/vProcess5"/>
    <dgm:cxn modelId="{680E8E09-30E1-4FAA-AB63-F3FECB49B466}" type="presOf" srcId="{CB51D2F9-F287-4A1D-8780-70C0F13015AB}" destId="{C18C6A89-C143-4DE6-A034-E50528B2F51E}" srcOrd="0" destOrd="0" presId="urn:microsoft.com/office/officeart/2005/8/layout/vProcess5"/>
    <dgm:cxn modelId="{D54B20EB-8A63-4DC7-85D4-C04B21BC5129}" type="presOf" srcId="{C0681B9A-ED9E-40CD-92AC-8C6F86DDD590}" destId="{CBDDE92A-FB92-4307-9FD7-0B1764110D2E}" srcOrd="1" destOrd="0" presId="urn:microsoft.com/office/officeart/2005/8/layout/vProcess5"/>
    <dgm:cxn modelId="{0BCC00F2-18A0-49C1-9908-2628DED383DC}" type="presOf" srcId="{C0681B9A-ED9E-40CD-92AC-8C6F86DDD590}" destId="{59655EBD-36A6-4D3E-BA52-CD3454D9DB7C}" srcOrd="0" destOrd="0" presId="urn:microsoft.com/office/officeart/2005/8/layout/vProcess5"/>
    <dgm:cxn modelId="{E155E735-0DA6-4184-8AB7-CCEEAF23BB1A}" type="presOf" srcId="{4FF24C4D-B127-453B-8775-9BB95D74F090}" destId="{54DBF41E-B986-48DA-A64E-C636047746CF}" srcOrd="1" destOrd="0" presId="urn:microsoft.com/office/officeart/2005/8/layout/vProcess5"/>
    <dgm:cxn modelId="{D6813309-6D2E-4A08-AC4C-7193EDAEBB41}" type="presOf" srcId="{CB51D2F9-F287-4A1D-8780-70C0F13015AB}" destId="{4FD6737F-9813-412D-B008-FD501B6C0592}" srcOrd="1" destOrd="0" presId="urn:microsoft.com/office/officeart/2005/8/layout/vProcess5"/>
    <dgm:cxn modelId="{46BF2EB8-06B7-4390-8C96-09F446C27BA2}" srcId="{4A5451AC-DE3A-417C-9BDA-2C641E691932}" destId="{C0681B9A-ED9E-40CD-92AC-8C6F86DDD590}" srcOrd="3" destOrd="0" parTransId="{8F55C3E5-258A-4387-8D50-9F14FBCA1F61}" sibTransId="{50467003-BC50-4FD0-84CF-686B2F7B719D}"/>
    <dgm:cxn modelId="{10AEE9E4-0BA5-4B3C-8403-C21959DF6081}" type="presParOf" srcId="{D0E121A2-F376-4C66-80AC-D7A897ABB7B5}" destId="{1DDB67CA-7385-4C28-902D-14E6037B0210}" srcOrd="0" destOrd="0" presId="urn:microsoft.com/office/officeart/2005/8/layout/vProcess5"/>
    <dgm:cxn modelId="{464AF4EE-9F8B-44DA-B09D-9962F5760D06}" type="presParOf" srcId="{D0E121A2-F376-4C66-80AC-D7A897ABB7B5}" destId="{9423F27D-D870-4BF2-9480-E4C2918021F5}" srcOrd="1" destOrd="0" presId="urn:microsoft.com/office/officeart/2005/8/layout/vProcess5"/>
    <dgm:cxn modelId="{44DEA527-313F-418A-BB7B-C6EF29F35B00}" type="presParOf" srcId="{D0E121A2-F376-4C66-80AC-D7A897ABB7B5}" destId="{68FC9A99-00DE-499B-8D70-FD04FC4645FC}" srcOrd="2" destOrd="0" presId="urn:microsoft.com/office/officeart/2005/8/layout/vProcess5"/>
    <dgm:cxn modelId="{A8CC2120-DEF5-4B30-BDFF-3A5BFCC9F832}" type="presParOf" srcId="{D0E121A2-F376-4C66-80AC-D7A897ABB7B5}" destId="{C18C6A89-C143-4DE6-A034-E50528B2F51E}" srcOrd="3" destOrd="0" presId="urn:microsoft.com/office/officeart/2005/8/layout/vProcess5"/>
    <dgm:cxn modelId="{4929FCFA-18A2-472F-AD08-E2A134911DDE}" type="presParOf" srcId="{D0E121A2-F376-4C66-80AC-D7A897ABB7B5}" destId="{59655EBD-36A6-4D3E-BA52-CD3454D9DB7C}" srcOrd="4" destOrd="0" presId="urn:microsoft.com/office/officeart/2005/8/layout/vProcess5"/>
    <dgm:cxn modelId="{DA888CB0-3548-44EE-B53F-A4C3FCE55EA7}" type="presParOf" srcId="{D0E121A2-F376-4C66-80AC-D7A897ABB7B5}" destId="{2356789B-3188-4390-9D3E-62E489AFA55B}" srcOrd="5" destOrd="0" presId="urn:microsoft.com/office/officeart/2005/8/layout/vProcess5"/>
    <dgm:cxn modelId="{0DC98E11-D7A9-44A8-881E-FBD629326A2D}" type="presParOf" srcId="{D0E121A2-F376-4C66-80AC-D7A897ABB7B5}" destId="{501DCA1E-C2A7-4A14-97EE-CC083BC98518}" srcOrd="6" destOrd="0" presId="urn:microsoft.com/office/officeart/2005/8/layout/vProcess5"/>
    <dgm:cxn modelId="{B05010B3-1094-4BA7-8C55-C6BA0DAE1F8C}" type="presParOf" srcId="{D0E121A2-F376-4C66-80AC-D7A897ABB7B5}" destId="{B62964ED-1819-496E-BC0A-D020FF35BDDA}" srcOrd="7" destOrd="0" presId="urn:microsoft.com/office/officeart/2005/8/layout/vProcess5"/>
    <dgm:cxn modelId="{6D62E070-6FED-4E1D-892E-1F459239DE2C}" type="presParOf" srcId="{D0E121A2-F376-4C66-80AC-D7A897ABB7B5}" destId="{F8CF11A3-73A1-4A91-A45F-8BBF3E412B1D}" srcOrd="8" destOrd="0" presId="urn:microsoft.com/office/officeart/2005/8/layout/vProcess5"/>
    <dgm:cxn modelId="{13B67920-4260-4233-8B4F-F6FB7C9C3AC3}" type="presParOf" srcId="{D0E121A2-F376-4C66-80AC-D7A897ABB7B5}" destId="{54DBF41E-B986-48DA-A64E-C636047746CF}" srcOrd="9" destOrd="0" presId="urn:microsoft.com/office/officeart/2005/8/layout/vProcess5"/>
    <dgm:cxn modelId="{CCBFFA59-3C68-43E0-9E09-C04DC9AC0A8C}" type="presParOf" srcId="{D0E121A2-F376-4C66-80AC-D7A897ABB7B5}" destId="{4FD6737F-9813-412D-B008-FD501B6C0592}" srcOrd="10" destOrd="0" presId="urn:microsoft.com/office/officeart/2005/8/layout/vProcess5"/>
    <dgm:cxn modelId="{C85DBA1A-C13B-44DF-A944-BDDE7BCAA93C}" type="presParOf" srcId="{D0E121A2-F376-4C66-80AC-D7A897ABB7B5}" destId="{CBDDE92A-FB92-4307-9FD7-0B1764110D2E}" srcOrd="11"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B25F252-2912-43CB-93FE-E9FDF91A20F5}" type="doc">
      <dgm:prSet loTypeId="urn:microsoft.com/office/officeart/2005/8/layout/hProcess9" loCatId="process" qsTypeId="urn:microsoft.com/office/officeart/2005/8/quickstyle/simple1#4" qsCatId="simple" csTypeId="urn:microsoft.com/office/officeart/2005/8/colors/accent1_2#4" csCatId="accent1" phldr="1"/>
      <dgm:spPr/>
    </dgm:pt>
    <dgm:pt modelId="{2DB272C3-445C-4C25-ACC1-93501D99E5AE}">
      <dgm:prSet phldrT="[Текст]" custT="1"/>
      <dgm:spPr/>
      <dgm:t>
        <a:bodyPr/>
        <a:lstStyle/>
        <a:p>
          <a:r>
            <a:rPr lang="ru-RU" sz="1800" dirty="0" smtClean="0"/>
            <a:t>За 30 минут и за 5 минут до окончания сочинения (изложения) сообщить участникам о скором завершении сочинения (изложения) и о необходимости перенести сочинение (изложение) из черновиков в бланк ответов</a:t>
          </a:r>
          <a:endParaRPr lang="ru-RU" sz="1800" dirty="0"/>
        </a:p>
      </dgm:t>
    </dgm:pt>
    <dgm:pt modelId="{1D0CB8EA-0119-41E0-92BE-7E76D7E2475E}" type="parTrans" cxnId="{5734EE88-85CE-4FB4-8152-DFF6DDF8F480}">
      <dgm:prSet/>
      <dgm:spPr/>
      <dgm:t>
        <a:bodyPr/>
        <a:lstStyle/>
        <a:p>
          <a:endParaRPr lang="ru-RU"/>
        </a:p>
      </dgm:t>
    </dgm:pt>
    <dgm:pt modelId="{A52EC624-9651-4CB2-917D-CE3F467E121D}" type="sibTrans" cxnId="{5734EE88-85CE-4FB4-8152-DFF6DDF8F480}">
      <dgm:prSet/>
      <dgm:spPr/>
      <dgm:t>
        <a:bodyPr/>
        <a:lstStyle/>
        <a:p>
          <a:endParaRPr lang="ru-RU"/>
        </a:p>
      </dgm:t>
    </dgm:pt>
    <dgm:pt modelId="{D882E575-6770-465A-998C-F8719173B6C3}">
      <dgm:prSet phldrT="[Текст]" custT="1"/>
      <dgm:spPr/>
      <dgm:t>
        <a:bodyPr/>
        <a:lstStyle/>
        <a:p>
          <a:r>
            <a:rPr lang="ru-RU" sz="1800" dirty="0" smtClean="0"/>
            <a:t>По истечении времени принять от участников бланки регистрации и бланки записи сочинения (изложения), заполнить соответствующие сопроводительные документы </a:t>
          </a:r>
          <a:r>
            <a:rPr lang="ru-RU" sz="1800" dirty="0" smtClean="0"/>
            <a:t> (форма ИС-5)</a:t>
          </a:r>
          <a:endParaRPr lang="ru-RU" sz="1800" dirty="0"/>
        </a:p>
      </dgm:t>
    </dgm:pt>
    <dgm:pt modelId="{80D2F200-D700-422C-BC68-F4F9A82CAAF0}" type="parTrans" cxnId="{F560C2FB-5B64-4786-810F-0A0A239BD0B7}">
      <dgm:prSet/>
      <dgm:spPr/>
      <dgm:t>
        <a:bodyPr/>
        <a:lstStyle/>
        <a:p>
          <a:endParaRPr lang="ru-RU"/>
        </a:p>
      </dgm:t>
    </dgm:pt>
    <dgm:pt modelId="{B9B05431-E311-47DC-BC4B-7E1CDAAFD6C5}" type="sibTrans" cxnId="{F560C2FB-5B64-4786-810F-0A0A239BD0B7}">
      <dgm:prSet/>
      <dgm:spPr/>
      <dgm:t>
        <a:bodyPr/>
        <a:lstStyle/>
        <a:p>
          <a:endParaRPr lang="ru-RU"/>
        </a:p>
      </dgm:t>
    </dgm:pt>
    <dgm:pt modelId="{C39E6ABC-4EAA-4CD6-BA33-55486546061A}">
      <dgm:prSet phldrT="[Текст]" custT="1"/>
      <dgm:spPr/>
      <dgm:t>
        <a:bodyPr/>
        <a:lstStyle/>
        <a:p>
          <a:r>
            <a:rPr lang="ru-RU" sz="1800" dirty="0" smtClean="0"/>
            <a:t>Собранные бланки регистрации и бланки записи итогового сочинения (изложения) </a:t>
          </a:r>
          <a:r>
            <a:rPr lang="ru-RU" sz="1800" dirty="0" smtClean="0"/>
            <a:t>, форму ИС-5 передать </a:t>
          </a:r>
          <a:r>
            <a:rPr lang="ru-RU" sz="1800" dirty="0" smtClean="0"/>
            <a:t>руководителю  ОО</a:t>
          </a:r>
          <a:endParaRPr lang="ru-RU" sz="1800" dirty="0"/>
        </a:p>
      </dgm:t>
    </dgm:pt>
    <dgm:pt modelId="{605296E9-3BBF-4041-8250-F254E6A66017}" type="parTrans" cxnId="{4BFEE7DA-81CA-43A5-823D-1EA0C6FF0E4D}">
      <dgm:prSet/>
      <dgm:spPr/>
      <dgm:t>
        <a:bodyPr/>
        <a:lstStyle/>
        <a:p>
          <a:endParaRPr lang="ru-RU"/>
        </a:p>
      </dgm:t>
    </dgm:pt>
    <dgm:pt modelId="{77B07D5A-ABD2-4D0A-A21B-64EFD3A95CC7}" type="sibTrans" cxnId="{4BFEE7DA-81CA-43A5-823D-1EA0C6FF0E4D}">
      <dgm:prSet/>
      <dgm:spPr/>
      <dgm:t>
        <a:bodyPr/>
        <a:lstStyle/>
        <a:p>
          <a:endParaRPr lang="ru-RU"/>
        </a:p>
      </dgm:t>
    </dgm:pt>
    <dgm:pt modelId="{D1D7CBC5-0926-4815-BC34-0148A68C5ECA}" type="pres">
      <dgm:prSet presAssocID="{FB25F252-2912-43CB-93FE-E9FDF91A20F5}" presName="CompostProcess" presStyleCnt="0">
        <dgm:presLayoutVars>
          <dgm:dir/>
          <dgm:resizeHandles val="exact"/>
        </dgm:presLayoutVars>
      </dgm:prSet>
      <dgm:spPr/>
    </dgm:pt>
    <dgm:pt modelId="{53E5F6DF-54F0-44BE-A645-A7C81EAD4DD0}" type="pres">
      <dgm:prSet presAssocID="{FB25F252-2912-43CB-93FE-E9FDF91A20F5}" presName="arrow" presStyleLbl="bgShp" presStyleIdx="0" presStyleCnt="1"/>
      <dgm:spPr/>
    </dgm:pt>
    <dgm:pt modelId="{6AEA1DA4-FDC3-4029-BC89-B3235CE83EE2}" type="pres">
      <dgm:prSet presAssocID="{FB25F252-2912-43CB-93FE-E9FDF91A20F5}" presName="linearProcess" presStyleCnt="0"/>
      <dgm:spPr/>
    </dgm:pt>
    <dgm:pt modelId="{5AF06EFC-C78D-436E-86BA-3F3FFC9BF7BF}" type="pres">
      <dgm:prSet presAssocID="{2DB272C3-445C-4C25-ACC1-93501D99E5AE}" presName="textNode" presStyleLbl="node1" presStyleIdx="0" presStyleCnt="3" custScaleX="106913" custScaleY="237514" custLinFactNeighborX="29272" custLinFactNeighborY="0">
        <dgm:presLayoutVars>
          <dgm:bulletEnabled val="1"/>
        </dgm:presLayoutVars>
      </dgm:prSet>
      <dgm:spPr/>
      <dgm:t>
        <a:bodyPr/>
        <a:lstStyle/>
        <a:p>
          <a:endParaRPr lang="ru-RU"/>
        </a:p>
      </dgm:t>
    </dgm:pt>
    <dgm:pt modelId="{4B32ED92-1F4E-48B1-9E3B-59D3F7D9022B}" type="pres">
      <dgm:prSet presAssocID="{A52EC624-9651-4CB2-917D-CE3F467E121D}" presName="sibTrans" presStyleCnt="0"/>
      <dgm:spPr/>
    </dgm:pt>
    <dgm:pt modelId="{B7249078-D660-46F4-B0B4-C57589B1B399}" type="pres">
      <dgm:prSet presAssocID="{D882E575-6770-465A-998C-F8719173B6C3}" presName="textNode" presStyleLbl="node1" presStyleIdx="1" presStyleCnt="3" custScaleY="237514">
        <dgm:presLayoutVars>
          <dgm:bulletEnabled val="1"/>
        </dgm:presLayoutVars>
      </dgm:prSet>
      <dgm:spPr/>
      <dgm:t>
        <a:bodyPr/>
        <a:lstStyle/>
        <a:p>
          <a:endParaRPr lang="ru-RU"/>
        </a:p>
      </dgm:t>
    </dgm:pt>
    <dgm:pt modelId="{B73360A8-A075-46F6-9EFE-1F98FFBB88D6}" type="pres">
      <dgm:prSet presAssocID="{B9B05431-E311-47DC-BC4B-7E1CDAAFD6C5}" presName="sibTrans" presStyleCnt="0"/>
      <dgm:spPr/>
    </dgm:pt>
    <dgm:pt modelId="{8CA28A2A-D5EB-4894-B108-F1E8DCFDF20D}" type="pres">
      <dgm:prSet presAssocID="{C39E6ABC-4EAA-4CD6-BA33-55486546061A}" presName="textNode" presStyleLbl="node1" presStyleIdx="2" presStyleCnt="3" custScaleY="237514">
        <dgm:presLayoutVars>
          <dgm:bulletEnabled val="1"/>
        </dgm:presLayoutVars>
      </dgm:prSet>
      <dgm:spPr/>
      <dgm:t>
        <a:bodyPr/>
        <a:lstStyle/>
        <a:p>
          <a:endParaRPr lang="ru-RU"/>
        </a:p>
      </dgm:t>
    </dgm:pt>
  </dgm:ptLst>
  <dgm:cxnLst>
    <dgm:cxn modelId="{4BFEE7DA-81CA-43A5-823D-1EA0C6FF0E4D}" srcId="{FB25F252-2912-43CB-93FE-E9FDF91A20F5}" destId="{C39E6ABC-4EAA-4CD6-BA33-55486546061A}" srcOrd="2" destOrd="0" parTransId="{605296E9-3BBF-4041-8250-F254E6A66017}" sibTransId="{77B07D5A-ABD2-4D0A-A21B-64EFD3A95CC7}"/>
    <dgm:cxn modelId="{F560C2FB-5B64-4786-810F-0A0A239BD0B7}" srcId="{FB25F252-2912-43CB-93FE-E9FDF91A20F5}" destId="{D882E575-6770-465A-998C-F8719173B6C3}" srcOrd="1" destOrd="0" parTransId="{80D2F200-D700-422C-BC68-F4F9A82CAAF0}" sibTransId="{B9B05431-E311-47DC-BC4B-7E1CDAAFD6C5}"/>
    <dgm:cxn modelId="{5734EE88-85CE-4FB4-8152-DFF6DDF8F480}" srcId="{FB25F252-2912-43CB-93FE-E9FDF91A20F5}" destId="{2DB272C3-445C-4C25-ACC1-93501D99E5AE}" srcOrd="0" destOrd="0" parTransId="{1D0CB8EA-0119-41E0-92BE-7E76D7E2475E}" sibTransId="{A52EC624-9651-4CB2-917D-CE3F467E121D}"/>
    <dgm:cxn modelId="{EAEC94E9-478A-4866-878F-C6A4599B08DB}" type="presOf" srcId="{D882E575-6770-465A-998C-F8719173B6C3}" destId="{B7249078-D660-46F4-B0B4-C57589B1B399}" srcOrd="0" destOrd="0" presId="urn:microsoft.com/office/officeart/2005/8/layout/hProcess9"/>
    <dgm:cxn modelId="{9BD9FF20-EFFC-423B-884A-5CD1703AF71D}" type="presOf" srcId="{FB25F252-2912-43CB-93FE-E9FDF91A20F5}" destId="{D1D7CBC5-0926-4815-BC34-0148A68C5ECA}" srcOrd="0" destOrd="0" presId="urn:microsoft.com/office/officeart/2005/8/layout/hProcess9"/>
    <dgm:cxn modelId="{AEC71332-308D-4E1A-9CE1-C9C8128745A2}" type="presOf" srcId="{2DB272C3-445C-4C25-ACC1-93501D99E5AE}" destId="{5AF06EFC-C78D-436E-86BA-3F3FFC9BF7BF}" srcOrd="0" destOrd="0" presId="urn:microsoft.com/office/officeart/2005/8/layout/hProcess9"/>
    <dgm:cxn modelId="{5FD8BA0F-EC22-42D7-80E5-D8C409BF6FE5}" type="presOf" srcId="{C39E6ABC-4EAA-4CD6-BA33-55486546061A}" destId="{8CA28A2A-D5EB-4894-B108-F1E8DCFDF20D}" srcOrd="0" destOrd="0" presId="urn:microsoft.com/office/officeart/2005/8/layout/hProcess9"/>
    <dgm:cxn modelId="{E8BA501D-EA0F-4412-96FF-93A6453CED1D}" type="presParOf" srcId="{D1D7CBC5-0926-4815-BC34-0148A68C5ECA}" destId="{53E5F6DF-54F0-44BE-A645-A7C81EAD4DD0}" srcOrd="0" destOrd="0" presId="urn:microsoft.com/office/officeart/2005/8/layout/hProcess9"/>
    <dgm:cxn modelId="{DDBA96A4-8115-490E-9542-F364652C9DBF}" type="presParOf" srcId="{D1D7CBC5-0926-4815-BC34-0148A68C5ECA}" destId="{6AEA1DA4-FDC3-4029-BC89-B3235CE83EE2}" srcOrd="1" destOrd="0" presId="urn:microsoft.com/office/officeart/2005/8/layout/hProcess9"/>
    <dgm:cxn modelId="{61DF4A67-7806-420E-926B-C96709A2CB98}" type="presParOf" srcId="{6AEA1DA4-FDC3-4029-BC89-B3235CE83EE2}" destId="{5AF06EFC-C78D-436E-86BA-3F3FFC9BF7BF}" srcOrd="0" destOrd="0" presId="urn:microsoft.com/office/officeart/2005/8/layout/hProcess9"/>
    <dgm:cxn modelId="{EB5A9F1E-FB13-4683-8DE4-48CF79FD6FFC}" type="presParOf" srcId="{6AEA1DA4-FDC3-4029-BC89-B3235CE83EE2}" destId="{4B32ED92-1F4E-48B1-9E3B-59D3F7D9022B}" srcOrd="1" destOrd="0" presId="urn:microsoft.com/office/officeart/2005/8/layout/hProcess9"/>
    <dgm:cxn modelId="{A2744AFD-9627-4BF4-9042-2FDCDD34A8D9}" type="presParOf" srcId="{6AEA1DA4-FDC3-4029-BC89-B3235CE83EE2}" destId="{B7249078-D660-46F4-B0B4-C57589B1B399}" srcOrd="2" destOrd="0" presId="urn:microsoft.com/office/officeart/2005/8/layout/hProcess9"/>
    <dgm:cxn modelId="{C7641790-D982-46EF-B680-AEBD7E4F6635}" type="presParOf" srcId="{6AEA1DA4-FDC3-4029-BC89-B3235CE83EE2}" destId="{B73360A8-A075-46F6-9EFE-1F98FFBB88D6}" srcOrd="3" destOrd="0" presId="urn:microsoft.com/office/officeart/2005/8/layout/hProcess9"/>
    <dgm:cxn modelId="{B1F3773F-8983-42E0-9F2B-8F688AF0A134}" type="presParOf" srcId="{6AEA1DA4-FDC3-4029-BC89-B3235CE83EE2}" destId="{8CA28A2A-D5EB-4894-B108-F1E8DCFDF20D}"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mn-cs"/>
              </a:defRPr>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mn-cs"/>
              </a:defRPr>
            </a:lvl1pPr>
          </a:lstStyle>
          <a:p>
            <a:pPr>
              <a:defRPr/>
            </a:pPr>
            <a:fld id="{7E2DBC1C-2BB5-4560-BDC0-B5978A57FD16}" type="datetimeFigureOut">
              <a:rPr lang="ru-RU"/>
              <a:pPr>
                <a:defRPr/>
              </a:pPr>
              <a:t>12.11.2014</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mn-cs"/>
              </a:defRPr>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mn-cs"/>
              </a:defRPr>
            </a:lvl1pPr>
          </a:lstStyle>
          <a:p>
            <a:pPr>
              <a:defRPr/>
            </a:pPr>
            <a:fld id="{F60B2563-A78E-4A65-8B8C-60E9059EAB74}"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7C0B015-BE91-4299-8634-CAAF661777D2}" type="datetimeFigureOut">
              <a:rPr lang="ru-RU"/>
              <a:pPr>
                <a:defRPr/>
              </a:pPr>
              <a:t>12.11.2014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B6A2780-1908-41FE-BEF7-6C2CFA11D0D7}"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Образ слайда 1"/>
          <p:cNvSpPr>
            <a:spLocks noGrp="1" noRot="1" noChangeAspect="1"/>
          </p:cNvSpPr>
          <p:nvPr>
            <p:ph type="sldImg"/>
          </p:nvPr>
        </p:nvSpPr>
        <p:spPr bwMode="auto">
          <a:noFill/>
          <a:ln>
            <a:solidFill>
              <a:srgbClr val="000000"/>
            </a:solidFill>
            <a:miter lim="800000"/>
            <a:headEnd/>
            <a:tailEnd/>
          </a:ln>
        </p:spPr>
      </p:sp>
      <p:sp>
        <p:nvSpPr>
          <p:cNvPr id="73730"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8434EE23-678C-43AC-83CD-F3CC4A32B189}" type="slidenum">
              <a:rPr lang="ru-RU" smtClean="0"/>
              <a:pPr>
                <a:defRPr/>
              </a:pPr>
              <a:t>62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D3597B03-EE97-42B4-8A0E-83535C2B27EA}" type="datetime1">
              <a:rPr lang="ru-RU"/>
              <a:pPr>
                <a:defRPr/>
              </a:pPr>
              <a:t>12.11.2014</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pPr>
              <a:defRPr/>
            </a:pPr>
            <a:fld id="{C03C7756-8C31-44D5-9D43-D3116CEC83F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785688B-96A9-4025-B973-0E29FCA284FB}" type="datetime1">
              <a:rPr lang="ru-RU"/>
              <a:pPr>
                <a:defRPr/>
              </a:pPr>
              <a:t>12.11.2014</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pPr>
              <a:defRPr/>
            </a:pPr>
            <a:fld id="{27931B8E-02DD-4AE2-83DC-7A9154D26D7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25AE345-BCEF-491D-A888-68C701E06E34}" type="datetime1">
              <a:rPr lang="ru-RU"/>
              <a:pPr>
                <a:defRPr/>
              </a:pPr>
              <a:t>12.11.2014</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pPr>
              <a:defRPr/>
            </a:pPr>
            <a:fld id="{85CB2757-DCA3-41E2-AEB3-4DBAEE38FFF3}"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a:xfrm>
            <a:off x="457200" y="6245225"/>
            <a:ext cx="2133600" cy="476250"/>
          </a:xfrm>
        </p:spPr>
        <p:txBody>
          <a:bodyPr wrap="square" numCol="1" anchorCtr="0" compatLnSpc="1">
            <a:prstTxWarp prst="textNoShape">
              <a:avLst/>
            </a:prstTxWarp>
          </a:bodyPr>
          <a:lstStyle>
            <a:lvl1pPr>
              <a:defRPr smtClean="0">
                <a:solidFill>
                  <a:srgbClr val="898989"/>
                </a:solidFill>
                <a:cs typeface="Arial" charset="0"/>
              </a:defRPr>
            </a:lvl1pPr>
          </a:lstStyle>
          <a:p>
            <a:fld id="{53CBF06E-D6E9-4964-986B-E5510E79B92D}" type="datetime1">
              <a:rPr lang="ru-RU"/>
              <a:pPr/>
              <a:t>12.11.2014</a:t>
            </a:fld>
            <a:endParaRPr lang="ru-RU"/>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endParaRPr lang="ru-RU"/>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pPr>
              <a:defRPr/>
            </a:pPr>
            <a:fld id="{553FDAD3-4360-4D13-9976-AD73F502465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98646AE-20CE-4DA0-84EF-D93A38165A26}" type="datetime1">
              <a:rPr lang="ru-RU"/>
              <a:pPr>
                <a:defRPr/>
              </a:pPr>
              <a:t>12.11.2014</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pPr>
              <a:defRPr/>
            </a:pPr>
            <a:fld id="{9FA0BABC-701B-4AB3-8C70-40A37854663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8F04C310-A2C0-448C-8374-7DF1203D57AD}" type="datetime1">
              <a:rPr lang="ru-RU"/>
              <a:pPr>
                <a:defRPr/>
              </a:pPr>
              <a:t>12.11.2014</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pPr>
              <a:defRPr/>
            </a:pPr>
            <a:fld id="{810B74CB-820E-4C62-9F2D-2B322687D5C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5C3DECB-9950-44E9-B5D9-02125856771F}" type="datetime1">
              <a:rPr lang="ru-RU"/>
              <a:pPr>
                <a:defRPr/>
              </a:pPr>
              <a:t>12.11.2014</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pPr>
              <a:defRPr/>
            </a:pPr>
            <a:fld id="{F55BF1A7-A724-44EC-8BB7-57A765D3ED1F}"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7EBA7148-829E-4B11-B5FD-449979B06FC1}" type="datetime1">
              <a:rPr lang="ru-RU"/>
              <a:pPr>
                <a:defRPr/>
              </a:pPr>
              <a:t>12.11.2014</a:t>
            </a:fld>
            <a:endParaRPr lang="ru-RU"/>
          </a:p>
        </p:txBody>
      </p:sp>
      <p:sp>
        <p:nvSpPr>
          <p:cNvPr id="8" name="Нижний колонтитул 4"/>
          <p:cNvSpPr>
            <a:spLocks noGrp="1"/>
          </p:cNvSpPr>
          <p:nvPr>
            <p:ph type="ftr" sz="quarter" idx="11"/>
          </p:nvPr>
        </p:nvSpPr>
        <p:spPr/>
        <p:txBody>
          <a:bodyPr/>
          <a:lstStyle>
            <a:lvl1pPr>
              <a:defRPr/>
            </a:lvl1pPr>
          </a:lstStyle>
          <a:p>
            <a:endParaRPr lang="ru-RU"/>
          </a:p>
        </p:txBody>
      </p:sp>
      <p:sp>
        <p:nvSpPr>
          <p:cNvPr id="9" name="Номер слайда 5"/>
          <p:cNvSpPr>
            <a:spLocks noGrp="1"/>
          </p:cNvSpPr>
          <p:nvPr>
            <p:ph type="sldNum" sz="quarter" idx="12"/>
          </p:nvPr>
        </p:nvSpPr>
        <p:spPr/>
        <p:txBody>
          <a:bodyPr/>
          <a:lstStyle>
            <a:lvl1pPr>
              <a:defRPr/>
            </a:lvl1pPr>
          </a:lstStyle>
          <a:p>
            <a:pPr>
              <a:defRPr/>
            </a:pPr>
            <a:fld id="{5CB34790-E4DE-4D3D-9173-D06E20B52A2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932E08F4-A3DC-4A94-A09F-E7A76EDF08E2}" type="datetime1">
              <a:rPr lang="ru-RU"/>
              <a:pPr>
                <a:defRPr/>
              </a:pPr>
              <a:t>12.11.2014</a:t>
            </a:fld>
            <a:endParaRPr lang="ru-RU"/>
          </a:p>
        </p:txBody>
      </p:sp>
      <p:sp>
        <p:nvSpPr>
          <p:cNvPr id="4" name="Нижний колонтитул 4"/>
          <p:cNvSpPr>
            <a:spLocks noGrp="1"/>
          </p:cNvSpPr>
          <p:nvPr>
            <p:ph type="ftr" sz="quarter" idx="11"/>
          </p:nvPr>
        </p:nvSpPr>
        <p:spPr/>
        <p:txBody>
          <a:bodyPr/>
          <a:lstStyle>
            <a:lvl1pPr>
              <a:defRPr/>
            </a:lvl1pPr>
          </a:lstStyle>
          <a:p>
            <a:endParaRPr lang="ru-RU"/>
          </a:p>
        </p:txBody>
      </p:sp>
      <p:sp>
        <p:nvSpPr>
          <p:cNvPr id="5" name="Номер слайда 5"/>
          <p:cNvSpPr>
            <a:spLocks noGrp="1"/>
          </p:cNvSpPr>
          <p:nvPr>
            <p:ph type="sldNum" sz="quarter" idx="12"/>
          </p:nvPr>
        </p:nvSpPr>
        <p:spPr/>
        <p:txBody>
          <a:bodyPr/>
          <a:lstStyle>
            <a:lvl1pPr>
              <a:defRPr/>
            </a:lvl1pPr>
          </a:lstStyle>
          <a:p>
            <a:pPr>
              <a:defRPr/>
            </a:pPr>
            <a:fld id="{BA17FAD8-6859-415E-8AF5-F0E487DF5FD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F0E2BF1-BBC5-40A7-B800-5DCF1157E4FD}" type="datetime1">
              <a:rPr lang="ru-RU"/>
              <a:pPr>
                <a:defRPr/>
              </a:pPr>
              <a:t>12.11.2014</a:t>
            </a:fld>
            <a:endParaRPr lang="ru-RU"/>
          </a:p>
        </p:txBody>
      </p:sp>
      <p:sp>
        <p:nvSpPr>
          <p:cNvPr id="3" name="Нижний колонтитул 4"/>
          <p:cNvSpPr>
            <a:spLocks noGrp="1"/>
          </p:cNvSpPr>
          <p:nvPr>
            <p:ph type="ftr" sz="quarter" idx="11"/>
          </p:nvPr>
        </p:nvSpPr>
        <p:spPr/>
        <p:txBody>
          <a:bodyPr/>
          <a:lstStyle>
            <a:lvl1pPr>
              <a:defRPr/>
            </a:lvl1pPr>
          </a:lstStyle>
          <a:p>
            <a:endParaRPr lang="ru-RU"/>
          </a:p>
        </p:txBody>
      </p:sp>
      <p:sp>
        <p:nvSpPr>
          <p:cNvPr id="4" name="Номер слайда 5"/>
          <p:cNvSpPr>
            <a:spLocks noGrp="1"/>
          </p:cNvSpPr>
          <p:nvPr>
            <p:ph type="sldNum" sz="quarter" idx="12"/>
          </p:nvPr>
        </p:nvSpPr>
        <p:spPr/>
        <p:txBody>
          <a:bodyPr/>
          <a:lstStyle>
            <a:lvl1pPr>
              <a:defRPr/>
            </a:lvl1pPr>
          </a:lstStyle>
          <a:p>
            <a:pPr>
              <a:defRPr/>
            </a:pPr>
            <a:fld id="{ACA878A1-9A3A-469B-923A-1746D6110581}"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2B59612-FC0F-4CB4-BC52-B57895108001}" type="datetime1">
              <a:rPr lang="ru-RU"/>
              <a:pPr>
                <a:defRPr/>
              </a:pPr>
              <a:t>12.11.2014</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pPr>
              <a:defRPr/>
            </a:pPr>
            <a:fld id="{C916F0C2-C8E8-4A13-A5F5-98FC7440190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DA3E2AD-3DAE-4DA9-8FAC-D1268C15974B}" type="datetime1">
              <a:rPr lang="ru-RU"/>
              <a:pPr>
                <a:defRPr/>
              </a:pPr>
              <a:t>12.11.2014</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pPr>
              <a:defRPr/>
            </a:pPr>
            <a:fld id="{2D812562-CA85-4C97-9FC0-A2F97D4436AE}"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fld id="{70E742E9-06CF-4DA9-BD8A-2FF49BDA38A3}" type="datetime1">
              <a:rPr lang="ru-RU"/>
              <a:pPr>
                <a:defRPr/>
              </a:pPr>
              <a:t>12.11.2014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mn-cs"/>
              </a:defRPr>
            </a:lvl1pPr>
          </a:lstStyle>
          <a:p>
            <a:pPr>
              <a:defRPr/>
            </a:pPr>
            <a:fld id="{BA06F575-07CB-4F2D-B53C-729F2546790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656" r:id="rId1"/>
    <p:sldLayoutId id="2147484655" r:id="rId2"/>
    <p:sldLayoutId id="2147484654" r:id="rId3"/>
    <p:sldLayoutId id="2147484653" r:id="rId4"/>
    <p:sldLayoutId id="2147484652" r:id="rId5"/>
    <p:sldLayoutId id="2147484651" r:id="rId6"/>
    <p:sldLayoutId id="2147484650" r:id="rId7"/>
    <p:sldLayoutId id="2147484649" r:id="rId8"/>
    <p:sldLayoutId id="2147484648" r:id="rId9"/>
    <p:sldLayoutId id="2147484647" r:id="rId10"/>
    <p:sldLayoutId id="2147484646" r:id="rId11"/>
    <p:sldLayoutId id="2147484657"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openxmlformats.org/officeDocument/2006/relationships/diagramData" Target="../diagrams/data2.xml"/><Relationship Id="rId11" Type="http://schemas.microsoft.com/office/2007/relationships/diagramDrawing" Target="../diagrams/drawing2.xml"/><Relationship Id="rId5" Type="http://schemas.openxmlformats.org/officeDocument/2006/relationships/diagramColors" Target="../diagrams/colors1.xml"/><Relationship Id="rId10" Type="http://schemas.microsoft.com/office/2007/relationships/diagramDrawing" Target="../diagrams/drawing1.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A8CD13A2-F197-45E0-8046-2C80CB66A92E}" type="slidenum">
              <a:rPr lang="ru-RU"/>
              <a:pPr>
                <a:defRPr/>
              </a:pPr>
              <a:t>1</a:t>
            </a:fld>
            <a:endParaRPr lang="ru-RU"/>
          </a:p>
        </p:txBody>
      </p:sp>
      <p:sp>
        <p:nvSpPr>
          <p:cNvPr id="16386" name="TextBox 1"/>
          <p:cNvSpPr txBox="1">
            <a:spLocks noChangeArrowheads="1"/>
          </p:cNvSpPr>
          <p:nvPr/>
        </p:nvSpPr>
        <p:spPr bwMode="auto">
          <a:xfrm>
            <a:off x="250825" y="2420938"/>
            <a:ext cx="8642350" cy="954087"/>
          </a:xfrm>
          <a:prstGeom prst="rect">
            <a:avLst/>
          </a:prstGeom>
          <a:noFill/>
          <a:ln w="9525">
            <a:noFill/>
            <a:miter lim="800000"/>
            <a:headEnd/>
            <a:tailEnd/>
          </a:ln>
        </p:spPr>
        <p:txBody>
          <a:bodyPr>
            <a:spAutoFit/>
          </a:bodyPr>
          <a:lstStyle/>
          <a:p>
            <a:pPr algn="ctr">
              <a:defRPr/>
            </a:pPr>
            <a:r>
              <a:rPr lang="ru-RU" sz="2800" b="1" dirty="0">
                <a:solidFill>
                  <a:srgbClr val="C00000"/>
                </a:solidFill>
                <a:effectLst>
                  <a:outerShdw blurRad="127000" algn="ctr" rotWithShape="0">
                    <a:prstClr val="black">
                      <a:alpha val="40000"/>
                    </a:prstClr>
                  </a:outerShdw>
                </a:effectLst>
                <a:latin typeface="Cambria" pitchFamily="18" charset="0"/>
              </a:rPr>
              <a:t>ОРГАНИЗАЦИЯ ПРОВЕДЕНИЯ</a:t>
            </a:r>
            <a:br>
              <a:rPr lang="ru-RU" sz="2800" b="1" dirty="0">
                <a:solidFill>
                  <a:srgbClr val="C00000"/>
                </a:solidFill>
                <a:effectLst>
                  <a:outerShdw blurRad="127000" algn="ctr" rotWithShape="0">
                    <a:prstClr val="black">
                      <a:alpha val="40000"/>
                    </a:prstClr>
                  </a:outerShdw>
                </a:effectLst>
                <a:latin typeface="Cambria" pitchFamily="18" charset="0"/>
              </a:rPr>
            </a:br>
            <a:r>
              <a:rPr lang="ru-RU" sz="2800" b="1" dirty="0">
                <a:solidFill>
                  <a:srgbClr val="C00000"/>
                </a:solidFill>
                <a:effectLst>
                  <a:outerShdw blurRad="127000" algn="ctr" rotWithShape="0">
                    <a:prstClr val="black">
                      <a:alpha val="40000"/>
                    </a:prstClr>
                  </a:outerShdw>
                </a:effectLst>
                <a:latin typeface="Cambria" pitchFamily="18" charset="0"/>
              </a:rPr>
              <a:t>итогового сочинения (изложения)</a:t>
            </a:r>
          </a:p>
        </p:txBody>
      </p:sp>
      <p:sp>
        <p:nvSpPr>
          <p:cNvPr id="16387" name="TextBox 1"/>
          <p:cNvSpPr txBox="1">
            <a:spLocks noChangeArrowheads="1"/>
          </p:cNvSpPr>
          <p:nvPr/>
        </p:nvSpPr>
        <p:spPr bwMode="auto">
          <a:xfrm>
            <a:off x="0" y="6581775"/>
            <a:ext cx="9144000" cy="276225"/>
          </a:xfrm>
          <a:prstGeom prst="rect">
            <a:avLst/>
          </a:prstGeom>
          <a:noFill/>
          <a:ln w="9525">
            <a:noFill/>
            <a:miter lim="800000"/>
            <a:headEnd/>
            <a:tailEnd/>
          </a:ln>
        </p:spPr>
        <p:txBody>
          <a:bodyPr>
            <a:spAutoFit/>
          </a:bodyPr>
          <a:lstStyle/>
          <a:p>
            <a:pPr algn="ctr"/>
            <a:r>
              <a:rPr lang="en-US" sz="1200">
                <a:solidFill>
                  <a:schemeClr val="bg1"/>
                </a:solidFill>
                <a:latin typeface="Cambria" pitchFamily="18" charset="0"/>
              </a:rPr>
              <a:t>www.ege.spb.ru			      (812) 576-34-40			                 ege@spb.edu.ru</a:t>
            </a:r>
            <a:endParaRPr lang="ru-RU" sz="1200">
              <a:solidFill>
                <a:schemeClr val="bg1"/>
              </a:solidFill>
              <a:latin typeface="Cambr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pPr>
              <a:defRPr/>
            </a:pPr>
            <a:fld id="{6015319D-34BB-48E2-BF34-6EFA48598700}" type="slidenum">
              <a:rPr lang="ru-RU"/>
              <a:pPr>
                <a:defRPr/>
              </a:pPr>
              <a:t>10</a:t>
            </a:fld>
            <a:endParaRPr lang="ru-RU"/>
          </a:p>
        </p:txBody>
      </p:sp>
      <p:sp>
        <p:nvSpPr>
          <p:cNvPr id="25601" name="Содержимое 2"/>
          <p:cNvSpPr>
            <a:spLocks noGrp="1"/>
          </p:cNvSpPr>
          <p:nvPr>
            <p:ph idx="1"/>
          </p:nvPr>
        </p:nvSpPr>
        <p:spPr>
          <a:xfrm>
            <a:off x="571472" y="2071678"/>
            <a:ext cx="8229600" cy="4525963"/>
          </a:xfrm>
        </p:spPr>
        <p:txBody>
          <a:bodyPr/>
          <a:lstStyle/>
          <a:p>
            <a:pPr>
              <a:buFont typeface="Arial" charset="0"/>
              <a:buNone/>
            </a:pPr>
            <a:r>
              <a:rPr lang="ru-RU" sz="2000" b="1" dirty="0" smtClean="0">
                <a:solidFill>
                  <a:srgbClr val="35688B"/>
                </a:solidFill>
                <a:latin typeface="Garamond" pitchFamily="18" charset="0"/>
              </a:rPr>
              <a:t>Технический специалист оказывает информационно-технологическую помощь</a:t>
            </a:r>
          </a:p>
          <a:p>
            <a:r>
              <a:rPr lang="ru-RU" sz="2000" b="1" dirty="0" smtClean="0">
                <a:solidFill>
                  <a:srgbClr val="35688B"/>
                </a:solidFill>
                <a:latin typeface="Garamond" pitchFamily="18" charset="0"/>
              </a:rPr>
              <a:t>получение и тиражирование тем сочинения и текстов изложения</a:t>
            </a:r>
          </a:p>
          <a:p>
            <a:r>
              <a:rPr lang="ru-RU" sz="2000" b="1" dirty="0" smtClean="0">
                <a:solidFill>
                  <a:srgbClr val="35688B"/>
                </a:solidFill>
                <a:latin typeface="Garamond" pitchFamily="18" charset="0"/>
              </a:rPr>
              <a:t>копирование бланков итогового сочинения (изложения) для проверки членами комиссии</a:t>
            </a:r>
          </a:p>
          <a:p>
            <a:endParaRPr lang="ru-RU" sz="2000" b="1" dirty="0" smtClean="0">
              <a:solidFill>
                <a:srgbClr val="35688B"/>
              </a:solidFill>
              <a:latin typeface="Garamond" pitchFamily="18" charset="0"/>
            </a:endParaRPr>
          </a:p>
          <a:p>
            <a:pPr>
              <a:buFont typeface="Arial" charset="0"/>
              <a:buNone/>
            </a:pPr>
            <a:r>
              <a:rPr lang="ru-RU" sz="2000" b="1" dirty="0" smtClean="0">
                <a:solidFill>
                  <a:srgbClr val="35688B"/>
                </a:solidFill>
                <a:latin typeface="Garamond" pitchFamily="18" charset="0"/>
              </a:rPr>
              <a:t>Ассистенты для участников с ОВЗ в соответствии с заключением </a:t>
            </a:r>
            <a:r>
              <a:rPr lang="ru-RU" sz="2000" b="1" dirty="0" err="1" smtClean="0">
                <a:solidFill>
                  <a:srgbClr val="35688B"/>
                </a:solidFill>
                <a:latin typeface="Garamond" pitchFamily="18" charset="0"/>
              </a:rPr>
              <a:t>психолого-медико-педагогической</a:t>
            </a:r>
            <a:r>
              <a:rPr lang="ru-RU" sz="2000" b="1" dirty="0" smtClean="0">
                <a:solidFill>
                  <a:srgbClr val="35688B"/>
                </a:solidFill>
                <a:latin typeface="Garamond" pitchFamily="18" charset="0"/>
              </a:rPr>
              <a:t> комиссии оказывают участникам необходимую помощь.</a:t>
            </a:r>
          </a:p>
          <a:p>
            <a:pPr>
              <a:buFont typeface="Arial" charset="0"/>
              <a:buNone/>
            </a:pPr>
            <a:r>
              <a:rPr lang="ru-RU" sz="2000" b="1" dirty="0" smtClean="0">
                <a:solidFill>
                  <a:srgbClr val="35688B"/>
                </a:solidFill>
                <a:latin typeface="Garamond" pitchFamily="18" charset="0"/>
              </a:rPr>
              <a:t> </a:t>
            </a:r>
          </a:p>
          <a:p>
            <a:pPr>
              <a:buFont typeface="Arial" charset="0"/>
              <a:buNone/>
            </a:pPr>
            <a:r>
              <a:rPr lang="ru-RU" sz="2000" b="1" dirty="0" smtClean="0">
                <a:solidFill>
                  <a:srgbClr val="35688B"/>
                </a:solidFill>
                <a:latin typeface="Garamond" pitchFamily="18" charset="0"/>
              </a:rPr>
              <a:t>Дежурные вне учебных кабинетов следят за порядком во время проведения итогового сочинения (изложения).</a:t>
            </a:r>
          </a:p>
          <a:p>
            <a:endParaRPr lang="ru-RU" sz="2000" b="1" dirty="0" smtClean="0">
              <a:solidFill>
                <a:srgbClr val="35688B"/>
              </a:solidFill>
              <a:latin typeface="Garamond" pitchFamily="18" charset="0"/>
            </a:endParaRPr>
          </a:p>
        </p:txBody>
      </p:sp>
      <p:sp>
        <p:nvSpPr>
          <p:cNvPr id="4" name="Заголовок 1"/>
          <p:cNvSpPr>
            <a:spLocks noGrp="1"/>
          </p:cNvSpPr>
          <p:nvPr>
            <p:ph type="title"/>
          </p:nvPr>
        </p:nvSpPr>
        <p:spPr>
          <a:xfrm>
            <a:off x="500034" y="1071546"/>
            <a:ext cx="8229600" cy="346073"/>
          </a:xfrm>
        </p:spPr>
        <p:txBody>
          <a:bodyPr/>
          <a:lstStyle/>
          <a:p>
            <a:pPr>
              <a:defRPr/>
            </a:pPr>
            <a:r>
              <a:rPr lang="ru-RU" altLang="ru-RU" sz="3200" b="1" dirty="0" smtClean="0">
                <a:solidFill>
                  <a:schemeClr val="tx2"/>
                </a:solidFill>
                <a:effectLst>
                  <a:outerShdw blurRad="38100" dist="38100" dir="2700000" algn="tl">
                    <a:srgbClr val="C0C0C0"/>
                  </a:outerShdw>
                </a:effectLst>
                <a:latin typeface="Garamond" pitchFamily="18" charset="0"/>
              </a:rPr>
              <a:t/>
            </a:r>
            <a:br>
              <a:rPr lang="ru-RU" altLang="ru-RU" sz="3200" b="1" dirty="0" smtClean="0">
                <a:solidFill>
                  <a:schemeClr val="tx2"/>
                </a:solidFill>
                <a:effectLst>
                  <a:outerShdw blurRad="38100" dist="38100" dir="2700000" algn="tl">
                    <a:srgbClr val="C0C0C0"/>
                  </a:outerShdw>
                </a:effectLst>
                <a:latin typeface="Garamond" pitchFamily="18" charset="0"/>
              </a:rPr>
            </a:br>
            <a:r>
              <a:rPr lang="ru-RU" altLang="ru-RU" sz="3200" b="1" dirty="0" smtClean="0">
                <a:solidFill>
                  <a:schemeClr val="tx2"/>
                </a:solidFill>
                <a:effectLst>
                  <a:outerShdw blurRad="38100" dist="38100" dir="2700000" algn="tl">
                    <a:srgbClr val="C0C0C0"/>
                  </a:outerShdw>
                </a:effectLst>
                <a:latin typeface="Garamond" pitchFamily="18" charset="0"/>
              </a:rPr>
              <a:t>(</a:t>
            </a:r>
            <a:r>
              <a:rPr lang="ru-RU" altLang="ru-RU" sz="3200" b="1" i="1" dirty="0" smtClean="0">
                <a:solidFill>
                  <a:schemeClr val="tx2"/>
                </a:solidFill>
                <a:effectLst>
                  <a:outerShdw blurRad="38100" dist="38100" dir="2700000" algn="tl">
                    <a:srgbClr val="C0C0C0"/>
                  </a:outerShdw>
                </a:effectLst>
                <a:latin typeface="Garamond" pitchFamily="18" charset="0"/>
              </a:rPr>
              <a:t>приказ о назначении</a:t>
            </a:r>
            <a:r>
              <a:rPr lang="ru-RU" altLang="ru-RU" sz="3200" b="1" dirty="0" smtClean="0">
                <a:solidFill>
                  <a:schemeClr val="tx2"/>
                </a:solidFill>
                <a:effectLst>
                  <a:outerShdw blurRad="38100" dist="38100" dir="2700000" algn="tl">
                    <a:srgbClr val="C0C0C0"/>
                  </a:outerShdw>
                </a:effectLst>
                <a:latin typeface="Garamond" pitchFamily="18" charset="0"/>
              </a:rPr>
              <a:t>)</a:t>
            </a:r>
            <a:endParaRPr lang="ru-RU" altLang="ru-RU" sz="3200" b="1" dirty="0">
              <a:solidFill>
                <a:schemeClr val="tx2"/>
              </a:solidFill>
              <a:effectLst>
                <a:outerShdw blurRad="38100" dist="38100" dir="2700000" algn="tl">
                  <a:srgbClr val="C0C0C0"/>
                </a:outerShdw>
              </a:effectLst>
              <a:latin typeface="Garamond"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F1B3CCBB-0C3F-47A4-8BE7-E5152DE5FF04}" type="slidenum">
              <a:rPr lang="ru-RU"/>
              <a:pPr>
                <a:defRPr/>
              </a:pPr>
              <a:t>11</a:t>
            </a:fld>
            <a:endParaRPr lang="ru-RU"/>
          </a:p>
        </p:txBody>
      </p:sp>
      <p:sp>
        <p:nvSpPr>
          <p:cNvPr id="2" name="Заголовок 1"/>
          <p:cNvSpPr>
            <a:spLocks noGrp="1"/>
          </p:cNvSpPr>
          <p:nvPr>
            <p:ph type="title"/>
          </p:nvPr>
        </p:nvSpPr>
        <p:spPr>
          <a:xfrm>
            <a:off x="714375" y="1571625"/>
            <a:ext cx="8229600" cy="714375"/>
          </a:xfrm>
        </p:spPr>
        <p:txBody>
          <a:bodyPr/>
          <a:lstStyle/>
          <a:p>
            <a:pPr>
              <a:defRPr/>
            </a:pPr>
            <a:r>
              <a:rPr lang="ru-RU" altLang="ru-RU" sz="3200" b="1" dirty="0" smtClean="0">
                <a:solidFill>
                  <a:schemeClr val="tx2"/>
                </a:solidFill>
                <a:effectLst>
                  <a:outerShdw blurRad="38100" dist="38100" dir="2700000" algn="tl">
                    <a:srgbClr val="C0C0C0"/>
                  </a:outerShdw>
                </a:effectLst>
                <a:latin typeface="Garamond" pitchFamily="18" charset="0"/>
              </a:rPr>
              <a:t>Не позднее, чем за две недели до проведения итогового сочинения (изложения), руководителю необходимо:</a:t>
            </a:r>
            <a:r>
              <a:rPr lang="ru-RU" dirty="0" smtClean="0"/>
              <a:t/>
            </a:r>
            <a:br>
              <a:rPr lang="ru-RU" dirty="0" smtClean="0"/>
            </a:br>
            <a:endParaRPr lang="ru-RU" dirty="0"/>
          </a:p>
        </p:txBody>
      </p:sp>
      <p:sp>
        <p:nvSpPr>
          <p:cNvPr id="26627" name="Содержимое 2"/>
          <p:cNvSpPr>
            <a:spLocks noGrp="1"/>
          </p:cNvSpPr>
          <p:nvPr>
            <p:ph idx="1"/>
          </p:nvPr>
        </p:nvSpPr>
        <p:spPr>
          <a:xfrm>
            <a:off x="457200" y="2786063"/>
            <a:ext cx="8229600" cy="3340100"/>
          </a:xfrm>
        </p:spPr>
        <p:txBody>
          <a:bodyPr/>
          <a:lstStyle/>
          <a:p>
            <a:r>
              <a:rPr lang="ru-RU" sz="2000" b="1" smtClean="0">
                <a:solidFill>
                  <a:srgbClr val="35688B"/>
                </a:solidFill>
                <a:latin typeface="Garamond" pitchFamily="18" charset="0"/>
              </a:rPr>
              <a:t>закончить регистрацию обучающихся на участие в итоговом сочинении (изложении);</a:t>
            </a:r>
          </a:p>
          <a:p>
            <a:r>
              <a:rPr lang="ru-RU" sz="2000" b="1" smtClean="0">
                <a:solidFill>
                  <a:srgbClr val="35688B"/>
                </a:solidFill>
                <a:latin typeface="Garamond" pitchFamily="18" charset="0"/>
              </a:rPr>
              <a:t>при подаче заявления на участие в итоговом сочинении (изложении) проконтролировать наличие подписей родителей на заявлении;</a:t>
            </a:r>
          </a:p>
          <a:p>
            <a:r>
              <a:rPr lang="ru-RU" sz="2000" b="1" smtClean="0">
                <a:solidFill>
                  <a:srgbClr val="35688B"/>
                </a:solidFill>
                <a:latin typeface="Garamond" pitchFamily="18" charset="0"/>
              </a:rPr>
              <a:t>определить изменения текущего расписания занятий образовательной организации в дни проведения итогового сочинения (изложения).</a:t>
            </a:r>
          </a:p>
          <a:p>
            <a:endParaRPr lang="ru-RU" smtClean="0"/>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BA5B217E-A7C2-4DFC-B88E-C4F357C14A92}" type="slidenum">
              <a:rPr lang="ru-RU"/>
              <a:pPr>
                <a:defRPr/>
              </a:pPr>
              <a:t>12</a:t>
            </a:fld>
            <a:endParaRPr lang="ru-RU"/>
          </a:p>
        </p:txBody>
      </p:sp>
      <p:sp>
        <p:nvSpPr>
          <p:cNvPr id="2" name="Заголовок 1"/>
          <p:cNvSpPr>
            <a:spLocks noGrp="1"/>
          </p:cNvSpPr>
          <p:nvPr>
            <p:ph type="title"/>
          </p:nvPr>
        </p:nvSpPr>
        <p:spPr>
          <a:xfrm>
            <a:off x="0" y="1214438"/>
            <a:ext cx="9001125" cy="928687"/>
          </a:xfrm>
        </p:spPr>
        <p:txBody>
          <a:bodyPr/>
          <a:lstStyle/>
          <a:p>
            <a:pPr>
              <a:defRPr/>
            </a:pPr>
            <a:r>
              <a:rPr lang="ru-RU" altLang="ru-RU" sz="3200" b="1" dirty="0" smtClean="0">
                <a:solidFill>
                  <a:schemeClr val="tx2"/>
                </a:solidFill>
                <a:effectLst>
                  <a:outerShdw blurRad="38100" dist="38100" dir="2700000" algn="tl">
                    <a:srgbClr val="C0C0C0"/>
                  </a:outerShdw>
                </a:effectLst>
                <a:latin typeface="Garamond" pitchFamily="18" charset="0"/>
              </a:rPr>
              <a:t>Не позднее, чем за день до начала проведения итогового сочинения (изложения): </a:t>
            </a:r>
            <a:r>
              <a:rPr lang="ru-RU" dirty="0" smtClean="0"/>
              <a:t/>
            </a:r>
            <a:br>
              <a:rPr lang="ru-RU" dirty="0" smtClean="0"/>
            </a:br>
            <a:endParaRPr lang="ru-RU" dirty="0"/>
          </a:p>
        </p:txBody>
      </p:sp>
      <p:sp>
        <p:nvSpPr>
          <p:cNvPr id="27650" name="Содержимое 2"/>
          <p:cNvSpPr>
            <a:spLocks noGrp="1"/>
          </p:cNvSpPr>
          <p:nvPr>
            <p:ph idx="1"/>
          </p:nvPr>
        </p:nvSpPr>
        <p:spPr>
          <a:xfrm>
            <a:off x="142875" y="1857364"/>
            <a:ext cx="8858250" cy="4786346"/>
          </a:xfrm>
        </p:spPr>
        <p:txBody>
          <a:bodyPr/>
          <a:lstStyle/>
          <a:p>
            <a:r>
              <a:rPr lang="ru-RU" sz="1800" b="1" dirty="0" smtClean="0">
                <a:solidFill>
                  <a:srgbClr val="35688B"/>
                </a:solidFill>
                <a:latin typeface="Garamond" pitchFamily="18" charset="0"/>
              </a:rPr>
              <a:t>определить количество дежурных в соответствии с приказом ОО;</a:t>
            </a:r>
          </a:p>
          <a:p>
            <a:r>
              <a:rPr lang="ru-RU" sz="1800" b="1" dirty="0" smtClean="0">
                <a:solidFill>
                  <a:srgbClr val="35688B"/>
                </a:solidFill>
                <a:latin typeface="Garamond" pitchFamily="18" charset="0"/>
              </a:rPr>
              <a:t>получить бланки итогового сочинения (изложения);</a:t>
            </a:r>
          </a:p>
          <a:p>
            <a:r>
              <a:rPr lang="ru-RU" sz="1800" b="1" dirty="0" smtClean="0">
                <a:solidFill>
                  <a:srgbClr val="35688B"/>
                </a:solidFill>
                <a:latin typeface="Garamond" pitchFamily="18" charset="0"/>
              </a:rPr>
              <a:t>подготовить черновики (по 2 листа со штампом ОО на каждого участника);</a:t>
            </a:r>
          </a:p>
          <a:p>
            <a:r>
              <a:rPr lang="ru-RU" sz="1800" b="1" dirty="0" smtClean="0">
                <a:solidFill>
                  <a:srgbClr val="35688B"/>
                </a:solidFill>
                <a:latin typeface="Garamond" pitchFamily="18" charset="0"/>
              </a:rPr>
              <a:t>определить необходимое количество учебных кабинетов в ОО для проведения итогового сочинения (изложения) и распределение между ними участников;</a:t>
            </a:r>
          </a:p>
          <a:p>
            <a:pPr algn="r">
              <a:buNone/>
            </a:pPr>
            <a:r>
              <a:rPr lang="ru-RU" sz="1800" b="1" i="1" dirty="0" smtClean="0">
                <a:solidFill>
                  <a:srgbClr val="35688B"/>
                </a:solidFill>
                <a:latin typeface="Garamond" pitchFamily="18" charset="0"/>
              </a:rPr>
              <a:t>Предусмотреть аудитории для написания изложения. </a:t>
            </a:r>
          </a:p>
          <a:p>
            <a:r>
              <a:rPr lang="ru-RU" sz="1800" b="1" dirty="0" smtClean="0">
                <a:solidFill>
                  <a:srgbClr val="35688B"/>
                </a:solidFill>
                <a:latin typeface="Garamond" pitchFamily="18" charset="0"/>
              </a:rPr>
              <a:t>провести проверку готовности ОО к проведению итогового сочинения (изложения);</a:t>
            </a:r>
          </a:p>
          <a:p>
            <a:r>
              <a:rPr lang="ru-RU" sz="1800" b="1" dirty="0" smtClean="0">
                <a:solidFill>
                  <a:srgbClr val="35688B"/>
                </a:solidFill>
                <a:latin typeface="Garamond" pitchFamily="18" charset="0"/>
              </a:rPr>
              <a:t>организовать проверку работоспособности технических средств в помещении для руководителя;</a:t>
            </a:r>
          </a:p>
          <a:p>
            <a:r>
              <a:rPr lang="ru-RU" sz="1800" b="1" dirty="0" smtClean="0">
                <a:solidFill>
                  <a:srgbClr val="35688B"/>
                </a:solidFill>
                <a:latin typeface="Garamond" pitchFamily="18" charset="0"/>
              </a:rPr>
              <a:t>организовать обеспечение участников итогового сочинения </a:t>
            </a:r>
            <a:r>
              <a:rPr lang="ru-RU" sz="1800" b="1" u="sng" dirty="0" smtClean="0">
                <a:solidFill>
                  <a:srgbClr val="35688B"/>
                </a:solidFill>
                <a:latin typeface="Garamond" pitchFamily="18" charset="0"/>
              </a:rPr>
              <a:t>орфографическими</a:t>
            </a:r>
            <a:r>
              <a:rPr lang="ru-RU" sz="1800" b="1" dirty="0" smtClean="0">
                <a:solidFill>
                  <a:srgbClr val="35688B"/>
                </a:solidFill>
                <a:latin typeface="Garamond" pitchFamily="18" charset="0"/>
              </a:rPr>
              <a:t> словарями, а изложения – </a:t>
            </a:r>
            <a:r>
              <a:rPr lang="ru-RU" sz="1800" b="1" u="sng" dirty="0" smtClean="0">
                <a:solidFill>
                  <a:srgbClr val="35688B"/>
                </a:solidFill>
                <a:latin typeface="Garamond" pitchFamily="18" charset="0"/>
              </a:rPr>
              <a:t>орфографическими и толковыми </a:t>
            </a:r>
            <a:r>
              <a:rPr lang="ru-RU" sz="1800" b="1" dirty="0" smtClean="0">
                <a:solidFill>
                  <a:srgbClr val="35688B"/>
                </a:solidFill>
                <a:latin typeface="Garamond" pitchFamily="18" charset="0"/>
              </a:rPr>
              <a:t>словарями;</a:t>
            </a:r>
          </a:p>
          <a:p>
            <a:r>
              <a:rPr lang="ru-RU" sz="1800" b="1" dirty="0" smtClean="0">
                <a:solidFill>
                  <a:srgbClr val="35688B"/>
                </a:solidFill>
                <a:latin typeface="Garamond" pitchFamily="18" charset="0"/>
              </a:rPr>
              <a:t>обеспечить ознакомление членов комиссии ОО с инструктивными материалами;</a:t>
            </a:r>
          </a:p>
          <a:p>
            <a:r>
              <a:rPr lang="ru-RU" sz="1800" b="1" dirty="0" smtClean="0">
                <a:solidFill>
                  <a:srgbClr val="35688B"/>
                </a:solidFill>
                <a:latin typeface="Garamond" pitchFamily="18" charset="0"/>
              </a:rPr>
              <a:t>подготовить сопроводительные документы для проведения итогового сочинения (изложения</a:t>
            </a:r>
            <a:r>
              <a:rPr lang="ru-RU" sz="1800" b="1" dirty="0" smtClean="0">
                <a:solidFill>
                  <a:srgbClr val="35688B"/>
                </a:solidFill>
                <a:latin typeface="Garamond" pitchFamily="18" charset="0"/>
              </a:rPr>
              <a:t>) (формы ИС-5, ИС-6).</a:t>
            </a:r>
            <a:endParaRPr lang="ru-RU" sz="1800" b="1" dirty="0" smtClean="0">
              <a:solidFill>
                <a:srgbClr val="35688B"/>
              </a:solidFill>
              <a:latin typeface="Garamond" pitchFamily="18" charset="0"/>
            </a:endParaRPr>
          </a:p>
          <a:p>
            <a:endParaRPr lang="ru-RU" sz="16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5"/>
          <p:cNvSpPr>
            <a:spLocks noGrp="1"/>
          </p:cNvSpPr>
          <p:nvPr>
            <p:ph type="sldNum" sz="quarter" idx="12"/>
          </p:nvPr>
        </p:nvSpPr>
        <p:spPr/>
        <p:txBody>
          <a:bodyPr/>
          <a:lstStyle/>
          <a:p>
            <a:pPr>
              <a:defRPr/>
            </a:pPr>
            <a:fld id="{70FADFFB-1F80-4484-9F0B-2C39DC73C2B3}" type="slidenum">
              <a:rPr lang="ru-RU"/>
              <a:pPr>
                <a:defRPr/>
              </a:pPr>
              <a:t>13</a:t>
            </a:fld>
            <a:endParaRPr lang="ru-RU"/>
          </a:p>
        </p:txBody>
      </p:sp>
      <p:sp>
        <p:nvSpPr>
          <p:cNvPr id="18433" name="Заголовок 1"/>
          <p:cNvSpPr>
            <a:spLocks noGrp="1"/>
          </p:cNvSpPr>
          <p:nvPr>
            <p:ph type="title"/>
          </p:nvPr>
        </p:nvSpPr>
        <p:spPr>
          <a:xfrm>
            <a:off x="928688" y="857250"/>
            <a:ext cx="7758112" cy="857250"/>
          </a:xfrm>
        </p:spPr>
        <p:txBody>
          <a:bodyPr/>
          <a:lstStyle/>
          <a:p>
            <a:pPr>
              <a:defRPr/>
            </a:pPr>
            <a:r>
              <a:rPr lang="ru-RU" altLang="ru-RU" sz="3200" b="1" dirty="0" smtClean="0">
                <a:solidFill>
                  <a:schemeClr val="tx2"/>
                </a:solidFill>
                <a:effectLst>
                  <a:outerShdw blurRad="38100" dist="38100" dir="2700000" algn="tl">
                    <a:srgbClr val="C0C0C0"/>
                  </a:outerShdw>
                </a:effectLst>
                <a:latin typeface="Garamond" pitchFamily="18" charset="0"/>
              </a:rPr>
              <a:t>Подготовка к проведению </a:t>
            </a:r>
          </a:p>
        </p:txBody>
      </p:sp>
      <p:sp>
        <p:nvSpPr>
          <p:cNvPr id="3" name="Содержимое 2"/>
          <p:cNvSpPr>
            <a:spLocks noGrp="1"/>
          </p:cNvSpPr>
          <p:nvPr>
            <p:ph idx="1"/>
          </p:nvPr>
        </p:nvSpPr>
        <p:spPr>
          <a:xfrm>
            <a:off x="457200" y="1785938"/>
            <a:ext cx="8229600" cy="4787900"/>
          </a:xfrm>
        </p:spPr>
        <p:txBody>
          <a:bodyPr>
            <a:normAutofit/>
          </a:bodyPr>
          <a:lstStyle/>
          <a:p>
            <a:pPr marL="365760" indent="-256032" algn="ctr" fontAlgn="auto">
              <a:spcAft>
                <a:spcPts val="0"/>
              </a:spcAft>
              <a:buClr>
                <a:schemeClr val="accent3"/>
              </a:buClr>
              <a:buFont typeface="Georgia"/>
              <a:buNone/>
              <a:defRPr/>
            </a:pPr>
            <a:r>
              <a:rPr lang="ru-RU" dirty="0" smtClean="0"/>
              <a:t>       Бланки для участников:</a:t>
            </a:r>
          </a:p>
          <a:p>
            <a:pPr marL="365760" indent="-256032" algn="ctr" fontAlgn="auto">
              <a:spcAft>
                <a:spcPts val="0"/>
              </a:spcAft>
              <a:buClr>
                <a:schemeClr val="accent3"/>
              </a:buClr>
              <a:buFont typeface="Georgia"/>
              <a:buNone/>
              <a:defRPr/>
            </a:pPr>
            <a:r>
              <a:rPr lang="ru-RU" dirty="0" smtClean="0"/>
              <a:t>  </a:t>
            </a:r>
            <a:r>
              <a:rPr lang="ru-RU" b="1" dirty="0" err="1" smtClean="0">
                <a:effectLst>
                  <a:outerShdw blurRad="38100" dist="38100" dir="2700000" algn="tl">
                    <a:srgbClr val="000000">
                      <a:alpha val="43137"/>
                    </a:srgbClr>
                  </a:outerShdw>
                </a:effectLst>
              </a:rPr>
              <a:t>РЦОКОиИТ</a:t>
            </a:r>
            <a:r>
              <a:rPr lang="ru-RU" b="1" dirty="0" smtClean="0">
                <a:effectLst>
                  <a:outerShdw blurRad="38100" dist="38100" dir="2700000" algn="tl">
                    <a:srgbClr val="000000">
                      <a:alpha val="43137"/>
                    </a:srgbClr>
                  </a:outerShdw>
                </a:effectLst>
              </a:rPr>
              <a:t> </a:t>
            </a:r>
          </a:p>
          <a:p>
            <a:pPr marL="365760" indent="-256032" algn="ctr" fontAlgn="auto">
              <a:spcAft>
                <a:spcPts val="0"/>
              </a:spcAft>
              <a:buClr>
                <a:schemeClr val="accent3"/>
              </a:buClr>
              <a:buFont typeface="Georgia"/>
              <a:buNone/>
              <a:defRPr/>
            </a:pPr>
            <a:endParaRPr lang="ru-RU" sz="2000" dirty="0" smtClean="0"/>
          </a:p>
          <a:p>
            <a:pPr marL="365760" indent="-256032" algn="ctr" fontAlgn="auto">
              <a:spcAft>
                <a:spcPts val="0"/>
              </a:spcAft>
              <a:buClr>
                <a:schemeClr val="accent3"/>
              </a:buClr>
              <a:buFont typeface="Georgia"/>
              <a:buNone/>
              <a:defRPr/>
            </a:pPr>
            <a:r>
              <a:rPr lang="ru-RU" b="1" dirty="0" smtClean="0">
                <a:effectLst>
                  <a:outerShdw blurRad="38100" dist="38100" dir="2700000" algn="tl">
                    <a:srgbClr val="000000">
                      <a:alpha val="43137"/>
                    </a:srgbClr>
                  </a:outerShdw>
                </a:effectLst>
              </a:rPr>
              <a:t>координаторы</a:t>
            </a:r>
          </a:p>
          <a:p>
            <a:pPr marL="365760" indent="-256032" algn="ctr" fontAlgn="auto">
              <a:spcAft>
                <a:spcPts val="0"/>
              </a:spcAft>
              <a:buClr>
                <a:schemeClr val="accent3"/>
              </a:buClr>
              <a:buFont typeface="Georgia"/>
              <a:buNone/>
              <a:defRPr/>
            </a:pPr>
            <a:r>
              <a:rPr lang="ru-RU" sz="2000" dirty="0" smtClean="0"/>
              <a:t>по графику</a:t>
            </a:r>
          </a:p>
          <a:p>
            <a:pPr marL="365760" indent="-256032" algn="ctr" fontAlgn="auto">
              <a:spcAft>
                <a:spcPts val="0"/>
              </a:spcAft>
              <a:buClr>
                <a:schemeClr val="accent3"/>
              </a:buClr>
              <a:buFont typeface="Georgia"/>
              <a:buNone/>
              <a:defRPr/>
            </a:pPr>
            <a:endParaRPr lang="ru-RU" sz="2000" dirty="0" smtClean="0"/>
          </a:p>
          <a:p>
            <a:pPr marL="365760" indent="-256032" algn="ctr" fontAlgn="auto">
              <a:spcAft>
                <a:spcPts val="0"/>
              </a:spcAft>
              <a:buClr>
                <a:schemeClr val="accent3"/>
              </a:buClr>
              <a:buFont typeface="Georgia"/>
              <a:buNone/>
              <a:defRPr/>
            </a:pPr>
            <a:r>
              <a:rPr lang="ru-RU" b="1" dirty="0" smtClean="0">
                <a:effectLst>
                  <a:outerShdw blurRad="38100" dist="38100" dir="2700000" algn="tl">
                    <a:srgbClr val="000000">
                      <a:alpha val="43137"/>
                    </a:srgbClr>
                  </a:outerShdw>
                </a:effectLst>
              </a:rPr>
              <a:t>руководители ОО</a:t>
            </a:r>
          </a:p>
          <a:p>
            <a:pPr marL="365760" indent="-256032" algn="ctr" fontAlgn="auto">
              <a:spcAft>
                <a:spcPts val="0"/>
              </a:spcAft>
              <a:buClr>
                <a:schemeClr val="accent3"/>
              </a:buClr>
              <a:buFontTx/>
              <a:buChar char="-"/>
              <a:defRPr/>
            </a:pPr>
            <a:r>
              <a:rPr lang="ru-RU" sz="2400" dirty="0" smtClean="0"/>
              <a:t>хранение бланков </a:t>
            </a:r>
            <a:endParaRPr lang="ru-RU" sz="2400" dirty="0" smtClean="0"/>
          </a:p>
          <a:p>
            <a:pPr marL="365760" indent="-256032" algn="ctr" fontAlgn="auto">
              <a:spcAft>
                <a:spcPts val="0"/>
              </a:spcAft>
              <a:buClr>
                <a:schemeClr val="accent3"/>
              </a:buClr>
              <a:buFontTx/>
              <a:buChar char="-"/>
              <a:defRPr/>
            </a:pPr>
            <a:endParaRPr lang="ru-RU" sz="2000" dirty="0" smtClean="0"/>
          </a:p>
          <a:p>
            <a:pPr marL="365760" indent="-256032" algn="ctr" fontAlgn="auto">
              <a:spcAft>
                <a:spcPts val="0"/>
              </a:spcAft>
              <a:buClr>
                <a:schemeClr val="accent3"/>
              </a:buClr>
              <a:buFont typeface="Georgia"/>
              <a:buNone/>
              <a:defRPr/>
            </a:pPr>
            <a:endParaRPr lang="ru-RU" sz="2000" dirty="0"/>
          </a:p>
        </p:txBody>
      </p:sp>
      <p:sp>
        <p:nvSpPr>
          <p:cNvPr id="5" name="Стрелка вниз 4"/>
          <p:cNvSpPr/>
          <p:nvPr/>
        </p:nvSpPr>
        <p:spPr>
          <a:xfrm>
            <a:off x="4429125" y="3000375"/>
            <a:ext cx="484188"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Стрелка вниз 5"/>
          <p:cNvSpPr/>
          <p:nvPr/>
        </p:nvSpPr>
        <p:spPr>
          <a:xfrm>
            <a:off x="4429125" y="4357688"/>
            <a:ext cx="484188"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94E6E746-F8AC-46AE-BF44-014CE7840127}" type="slidenum">
              <a:rPr lang="ru-RU"/>
              <a:pPr>
                <a:defRPr/>
              </a:pPr>
              <a:t>14</a:t>
            </a:fld>
            <a:endParaRPr lang="ru-RU"/>
          </a:p>
        </p:txBody>
      </p:sp>
      <p:sp>
        <p:nvSpPr>
          <p:cNvPr id="2" name="Заголовок 1"/>
          <p:cNvSpPr>
            <a:spLocks noGrp="1"/>
          </p:cNvSpPr>
          <p:nvPr>
            <p:ph type="title"/>
          </p:nvPr>
        </p:nvSpPr>
        <p:spPr>
          <a:xfrm>
            <a:off x="142875" y="1357313"/>
            <a:ext cx="8858250" cy="1143000"/>
          </a:xfrm>
        </p:spPr>
        <p:txBody>
          <a:bodyPr/>
          <a:lstStyle/>
          <a:p>
            <a:pPr>
              <a:defRPr/>
            </a:pPr>
            <a:r>
              <a:rPr lang="ru-RU" altLang="ru-RU" sz="3200" b="1" dirty="0" smtClean="0">
                <a:solidFill>
                  <a:schemeClr val="tx2"/>
                </a:solidFill>
                <a:effectLst>
                  <a:outerShdw blurRad="38100" dist="38100" dir="2700000" algn="tl">
                    <a:srgbClr val="C0C0C0"/>
                  </a:outerShdw>
                </a:effectLst>
                <a:latin typeface="Garamond" pitchFamily="18" charset="0"/>
              </a:rPr>
              <a:t>Не позднее, чем за день до начала проведения итогового сочинения (изложения), технический специалист обязан: </a:t>
            </a:r>
            <a:br>
              <a:rPr lang="ru-RU" altLang="ru-RU" sz="3200" b="1" dirty="0" smtClean="0">
                <a:solidFill>
                  <a:schemeClr val="tx2"/>
                </a:solidFill>
                <a:effectLst>
                  <a:outerShdw blurRad="38100" dist="38100" dir="2700000" algn="tl">
                    <a:srgbClr val="C0C0C0"/>
                  </a:outerShdw>
                </a:effectLst>
                <a:latin typeface="Garamond" pitchFamily="18" charset="0"/>
              </a:rPr>
            </a:br>
            <a:endParaRPr lang="ru-RU" altLang="ru-RU" sz="3200" b="1" dirty="0">
              <a:solidFill>
                <a:schemeClr val="tx2"/>
              </a:solidFill>
              <a:effectLst>
                <a:outerShdw blurRad="38100" dist="38100" dir="2700000" algn="tl">
                  <a:srgbClr val="C0C0C0"/>
                </a:outerShdw>
              </a:effectLst>
              <a:latin typeface="Garamond" pitchFamily="18" charset="0"/>
            </a:endParaRPr>
          </a:p>
        </p:txBody>
      </p:sp>
      <p:sp>
        <p:nvSpPr>
          <p:cNvPr id="29699" name="Содержимое 2"/>
          <p:cNvSpPr>
            <a:spLocks noGrp="1"/>
          </p:cNvSpPr>
          <p:nvPr>
            <p:ph idx="1"/>
          </p:nvPr>
        </p:nvSpPr>
        <p:spPr>
          <a:xfrm>
            <a:off x="428625" y="2571750"/>
            <a:ext cx="8229600" cy="3554413"/>
          </a:xfrm>
        </p:spPr>
        <p:txBody>
          <a:bodyPr/>
          <a:lstStyle/>
          <a:p>
            <a:r>
              <a:rPr lang="ru-RU" sz="2000" b="1" smtClean="0">
                <a:solidFill>
                  <a:srgbClr val="35688B"/>
                </a:solidFill>
                <a:latin typeface="Garamond" pitchFamily="18" charset="0"/>
              </a:rPr>
              <a:t>подготовить и произвести проверку работоспособности технических средств в помещении для руководителя. </a:t>
            </a:r>
          </a:p>
          <a:p>
            <a:pPr>
              <a:buFont typeface="Arial" charset="0"/>
              <a:buNone/>
            </a:pPr>
            <a:r>
              <a:rPr lang="ru-RU" sz="2000" b="1" smtClean="0">
                <a:solidFill>
                  <a:srgbClr val="35688B"/>
                </a:solidFill>
                <a:latin typeface="Garamond" pitchFamily="18" charset="0"/>
              </a:rPr>
              <a:t>Помещение для руководителя должно быть оборудовано следующими техническими средствами:</a:t>
            </a:r>
          </a:p>
          <a:p>
            <a:r>
              <a:rPr lang="ru-RU" sz="2000" b="1" smtClean="0">
                <a:solidFill>
                  <a:srgbClr val="35688B"/>
                </a:solidFill>
                <a:latin typeface="Garamond" pitchFamily="18" charset="0"/>
              </a:rPr>
              <a:t>стационарной телефонной связью;</a:t>
            </a:r>
          </a:p>
          <a:p>
            <a:r>
              <a:rPr lang="ru-RU" sz="2000" b="1" smtClean="0">
                <a:solidFill>
                  <a:srgbClr val="35688B"/>
                </a:solidFill>
                <a:latin typeface="Garamond" pitchFamily="18" charset="0"/>
              </a:rPr>
              <a:t>принтером;</a:t>
            </a:r>
          </a:p>
          <a:p>
            <a:r>
              <a:rPr lang="ru-RU" sz="2000" b="1" smtClean="0">
                <a:solidFill>
                  <a:srgbClr val="35688B"/>
                </a:solidFill>
                <a:latin typeface="Garamond" pitchFamily="18" charset="0"/>
              </a:rPr>
              <a:t>копировальным аппаратом (сканером);</a:t>
            </a:r>
          </a:p>
          <a:p>
            <a:r>
              <a:rPr lang="ru-RU" sz="2000" b="1" smtClean="0">
                <a:solidFill>
                  <a:srgbClr val="35688B"/>
                </a:solidFill>
                <a:latin typeface="Garamond" pitchFamily="18" charset="0"/>
              </a:rPr>
              <a:t>персональным компьютером с необходимым программным обеспечением, подключенным к сети «Интернет», для доступа на специализированные сайты и порталы.</a:t>
            </a:r>
          </a:p>
          <a:p>
            <a:endParaRPr lang="ru-RU" smtClean="0"/>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88B15F75-3751-4733-8A4C-9D93FA845218}" type="slidenum">
              <a:rPr lang="ru-RU"/>
              <a:pPr>
                <a:defRPr/>
              </a:pPr>
              <a:t>15</a:t>
            </a:fld>
            <a:endParaRPr lang="ru-RU"/>
          </a:p>
        </p:txBody>
      </p:sp>
      <p:sp>
        <p:nvSpPr>
          <p:cNvPr id="30721" name="Rectangle 3"/>
          <p:cNvSpPr>
            <a:spLocks noGrp="1" noChangeArrowheads="1"/>
          </p:cNvSpPr>
          <p:nvPr>
            <p:ph type="body" idx="1"/>
          </p:nvPr>
        </p:nvSpPr>
        <p:spPr/>
        <p:txBody>
          <a:bodyPr/>
          <a:lstStyle/>
          <a:p>
            <a:pPr marL="0" indent="0" algn="ctr">
              <a:lnSpc>
                <a:spcPct val="80000"/>
              </a:lnSpc>
              <a:spcBef>
                <a:spcPct val="0"/>
              </a:spcBef>
              <a:buFontTx/>
              <a:buNone/>
            </a:pPr>
            <a:r>
              <a:rPr lang="ru-RU" sz="2000" b="1" smtClean="0">
                <a:solidFill>
                  <a:srgbClr val="35688B"/>
                </a:solidFill>
                <a:latin typeface="Garamond" pitchFamily="18" charset="0"/>
              </a:rPr>
              <a:t>Получение комплекта тем сочинений </a:t>
            </a:r>
            <a:br>
              <a:rPr lang="ru-RU" sz="2000" b="1" smtClean="0">
                <a:solidFill>
                  <a:srgbClr val="35688B"/>
                </a:solidFill>
                <a:latin typeface="Garamond" pitchFamily="18" charset="0"/>
              </a:rPr>
            </a:br>
            <a:r>
              <a:rPr lang="ru-RU" sz="2000" b="1" smtClean="0">
                <a:solidFill>
                  <a:srgbClr val="35688B"/>
                </a:solidFill>
                <a:latin typeface="Garamond" pitchFamily="18" charset="0"/>
              </a:rPr>
              <a:t>(текста изложения) через интернет</a:t>
            </a:r>
          </a:p>
          <a:p>
            <a:pPr marL="0" indent="0">
              <a:lnSpc>
                <a:spcPct val="80000"/>
              </a:lnSpc>
              <a:buFontTx/>
              <a:buNone/>
            </a:pPr>
            <a:r>
              <a:rPr lang="ru-RU" sz="2000" b="1" i="1" smtClean="0">
                <a:solidFill>
                  <a:srgbClr val="35688B"/>
                </a:solidFill>
                <a:latin typeface="Garamond" pitchFamily="18" charset="0"/>
              </a:rPr>
              <a:t>Наличие выхода в интернет</a:t>
            </a:r>
          </a:p>
          <a:p>
            <a:pPr marL="0" indent="0">
              <a:lnSpc>
                <a:spcPct val="80000"/>
              </a:lnSpc>
              <a:buFontTx/>
              <a:buNone/>
            </a:pPr>
            <a:r>
              <a:rPr lang="ru-RU" sz="2000" b="1" i="1" smtClean="0">
                <a:solidFill>
                  <a:srgbClr val="35688B"/>
                </a:solidFill>
                <a:latin typeface="Garamond" pitchFamily="18" charset="0"/>
              </a:rPr>
              <a:t>Наличие резервного канала</a:t>
            </a:r>
          </a:p>
          <a:p>
            <a:pPr marL="0" indent="0" algn="ctr">
              <a:lnSpc>
                <a:spcPct val="80000"/>
              </a:lnSpc>
              <a:buFontTx/>
              <a:buNone/>
            </a:pPr>
            <a:endParaRPr lang="ru-RU" sz="2000" b="1" smtClean="0">
              <a:solidFill>
                <a:srgbClr val="35688B"/>
              </a:solidFill>
              <a:latin typeface="Garamond" pitchFamily="18" charset="0"/>
            </a:endParaRPr>
          </a:p>
          <a:p>
            <a:pPr marL="0" indent="0" algn="ctr">
              <a:lnSpc>
                <a:spcPct val="80000"/>
              </a:lnSpc>
              <a:buFontTx/>
              <a:buNone/>
            </a:pPr>
            <a:r>
              <a:rPr lang="ru-RU" sz="2000" b="1" smtClean="0">
                <a:solidFill>
                  <a:srgbClr val="35688B"/>
                </a:solidFill>
                <a:latin typeface="Garamond" pitchFamily="18" charset="0"/>
              </a:rPr>
              <a:t>Печать комплекта тем сочинений </a:t>
            </a:r>
            <a:br>
              <a:rPr lang="ru-RU" sz="2000" b="1" smtClean="0">
                <a:solidFill>
                  <a:srgbClr val="35688B"/>
                </a:solidFill>
                <a:latin typeface="Garamond" pitchFamily="18" charset="0"/>
              </a:rPr>
            </a:br>
            <a:r>
              <a:rPr lang="ru-RU" sz="2000" b="1" smtClean="0">
                <a:solidFill>
                  <a:srgbClr val="35688B"/>
                </a:solidFill>
                <a:latin typeface="Garamond" pitchFamily="18" charset="0"/>
              </a:rPr>
              <a:t>(текста изложения) в месте проведения</a:t>
            </a:r>
          </a:p>
          <a:p>
            <a:pPr marL="0" indent="0">
              <a:lnSpc>
                <a:spcPct val="80000"/>
              </a:lnSpc>
              <a:buFontTx/>
              <a:buNone/>
            </a:pPr>
            <a:r>
              <a:rPr lang="ru-RU" sz="2000" b="1" i="1" u="sng" smtClean="0">
                <a:solidFill>
                  <a:srgbClr val="35688B"/>
                </a:solidFill>
                <a:latin typeface="Garamond" pitchFamily="18" charset="0"/>
              </a:rPr>
              <a:t>Требования к принтеру</a:t>
            </a:r>
            <a:r>
              <a:rPr lang="ru-RU" sz="2000" b="1" i="1" smtClean="0">
                <a:solidFill>
                  <a:srgbClr val="35688B"/>
                </a:solidFill>
                <a:latin typeface="Garamond" pitchFamily="18" charset="0"/>
              </a:rPr>
              <a:t>:</a:t>
            </a:r>
          </a:p>
          <a:p>
            <a:pPr marL="0" indent="0">
              <a:lnSpc>
                <a:spcPct val="80000"/>
              </a:lnSpc>
              <a:buFontTx/>
              <a:buNone/>
            </a:pPr>
            <a:r>
              <a:rPr lang="ru-RU" sz="2000" b="1" i="1" smtClean="0">
                <a:solidFill>
                  <a:srgbClr val="35688B"/>
                </a:solidFill>
                <a:latin typeface="Garamond" pitchFamily="18" charset="0"/>
              </a:rPr>
              <a:t>Формат: А4</a:t>
            </a:r>
          </a:p>
          <a:p>
            <a:pPr marL="0" indent="0">
              <a:lnSpc>
                <a:spcPct val="80000"/>
              </a:lnSpc>
              <a:buFontTx/>
              <a:buNone/>
            </a:pPr>
            <a:r>
              <a:rPr lang="ru-RU" sz="2000" b="1" i="1" smtClean="0">
                <a:solidFill>
                  <a:srgbClr val="35688B"/>
                </a:solidFill>
                <a:latin typeface="Garamond" pitchFamily="18" charset="0"/>
              </a:rPr>
              <a:t>Скорость черно-белой печати (обычный режим, A4): 30 стр./мин.</a:t>
            </a:r>
          </a:p>
          <a:p>
            <a:pPr marL="0" indent="0">
              <a:lnSpc>
                <a:spcPct val="80000"/>
              </a:lnSpc>
              <a:buFontTx/>
              <a:buNone/>
            </a:pPr>
            <a:r>
              <a:rPr lang="ru-RU" sz="2000" b="1" i="1" smtClean="0">
                <a:solidFill>
                  <a:srgbClr val="35688B"/>
                </a:solidFill>
                <a:latin typeface="Garamond" pitchFamily="18" charset="0"/>
              </a:rPr>
              <a:t>Качество черно-белой печати (режим наилучшего качества) не менее 600 x 600 точек на дюйм</a:t>
            </a:r>
          </a:p>
          <a:p>
            <a:pPr marL="0" indent="0">
              <a:lnSpc>
                <a:spcPct val="80000"/>
              </a:lnSpc>
              <a:buFontTx/>
              <a:buNone/>
            </a:pPr>
            <a:r>
              <a:rPr lang="ru-RU" sz="2000" b="1" i="1" smtClean="0">
                <a:solidFill>
                  <a:srgbClr val="35688B"/>
                </a:solidFill>
                <a:latin typeface="Garamond" pitchFamily="18" charset="0"/>
              </a:rPr>
              <a:t>Технология печати: Лазерная</a:t>
            </a:r>
          </a:p>
        </p:txBody>
      </p:sp>
      <p:sp>
        <p:nvSpPr>
          <p:cNvPr id="30722" name="Text Box 4"/>
          <p:cNvSpPr txBox="1">
            <a:spLocks noChangeArrowheads="1"/>
          </p:cNvSpPr>
          <p:nvPr/>
        </p:nvSpPr>
        <p:spPr bwMode="auto">
          <a:xfrm>
            <a:off x="1285875" y="1071563"/>
            <a:ext cx="7272338" cy="400050"/>
          </a:xfrm>
          <a:prstGeom prst="rect">
            <a:avLst/>
          </a:prstGeom>
          <a:noFill/>
          <a:ln w="9525">
            <a:noFill/>
            <a:miter lim="800000"/>
            <a:headEnd/>
            <a:tailEnd/>
          </a:ln>
        </p:spPr>
        <p:txBody>
          <a:bodyPr>
            <a:spAutoFit/>
          </a:bodyPr>
          <a:lstStyle/>
          <a:p>
            <a:pPr>
              <a:spcBef>
                <a:spcPct val="50000"/>
              </a:spcBef>
            </a:pPr>
            <a:r>
              <a:rPr lang="ru-RU" sz="2000" b="1" i="1">
                <a:solidFill>
                  <a:srgbClr val="35688B"/>
                </a:solidFill>
                <a:latin typeface="Garamond" pitchFamily="18" charset="0"/>
              </a:rPr>
              <a:t>Техническое оснащение мест проведения</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3AEBD2D0-D575-47EF-8DBE-F385F9371A53}" type="slidenum">
              <a:rPr lang="ru-RU"/>
              <a:pPr>
                <a:defRPr/>
              </a:pPr>
              <a:t>16</a:t>
            </a:fld>
            <a:endParaRPr lang="ru-RU"/>
          </a:p>
        </p:txBody>
      </p:sp>
      <p:sp>
        <p:nvSpPr>
          <p:cNvPr id="2" name="Заголовок 1"/>
          <p:cNvSpPr>
            <a:spLocks noGrp="1"/>
          </p:cNvSpPr>
          <p:nvPr>
            <p:ph type="title"/>
          </p:nvPr>
        </p:nvSpPr>
        <p:spPr>
          <a:xfrm>
            <a:off x="571500" y="1571625"/>
            <a:ext cx="8229600" cy="1143000"/>
          </a:xfrm>
        </p:spPr>
        <p:txBody>
          <a:bodyPr/>
          <a:lstStyle/>
          <a:p>
            <a:pPr>
              <a:defRPr/>
            </a:pPr>
            <a:r>
              <a:rPr lang="ru-RU" altLang="ru-RU" sz="3200" b="1" dirty="0" smtClean="0">
                <a:solidFill>
                  <a:schemeClr val="tx2"/>
                </a:solidFill>
                <a:effectLst>
                  <a:outerShdw blurRad="38100" dist="38100" dir="2700000" algn="tl">
                    <a:srgbClr val="C0C0C0"/>
                  </a:outerShdw>
                </a:effectLst>
                <a:latin typeface="Garamond" pitchFamily="18" charset="0"/>
              </a:rPr>
              <a:t>Члены комиссии до начала проведения итогового сочинения (изложения) обязаны ознакомиться с:</a:t>
            </a:r>
            <a:r>
              <a:rPr lang="ru-RU" sz="3200" dirty="0" smtClean="0"/>
              <a:t/>
            </a:r>
            <a:br>
              <a:rPr lang="ru-RU" sz="3200" dirty="0" smtClean="0"/>
            </a:br>
            <a:endParaRPr lang="ru-RU" altLang="ru-RU" sz="3200" b="1" dirty="0">
              <a:solidFill>
                <a:schemeClr val="tx2"/>
              </a:solidFill>
              <a:effectLst>
                <a:outerShdw blurRad="38100" dist="38100" dir="2700000" algn="tl">
                  <a:srgbClr val="C0C0C0"/>
                </a:outerShdw>
              </a:effectLst>
              <a:latin typeface="Garamond" pitchFamily="18" charset="0"/>
            </a:endParaRPr>
          </a:p>
        </p:txBody>
      </p:sp>
      <p:sp>
        <p:nvSpPr>
          <p:cNvPr id="31746" name="Содержимое 2"/>
          <p:cNvSpPr>
            <a:spLocks noGrp="1"/>
          </p:cNvSpPr>
          <p:nvPr>
            <p:ph idx="1"/>
          </p:nvPr>
        </p:nvSpPr>
        <p:spPr>
          <a:xfrm>
            <a:off x="357188" y="3214688"/>
            <a:ext cx="8229600" cy="3071812"/>
          </a:xfrm>
        </p:spPr>
        <p:txBody>
          <a:bodyPr/>
          <a:lstStyle/>
          <a:p>
            <a:r>
              <a:rPr lang="ru-RU" sz="2000" b="1" smtClean="0">
                <a:solidFill>
                  <a:srgbClr val="35688B"/>
                </a:solidFill>
                <a:latin typeface="Garamond" pitchFamily="18" charset="0"/>
              </a:rPr>
              <a:t>нормативными правовыми документами, регламентирующими проведение итогового сочинения (изложения);</a:t>
            </a:r>
          </a:p>
          <a:p>
            <a:r>
              <a:rPr lang="ru-RU" sz="2000" b="1" smtClean="0">
                <a:solidFill>
                  <a:srgbClr val="35688B"/>
                </a:solidFill>
                <a:latin typeface="Garamond" pitchFamily="18" charset="0"/>
              </a:rPr>
              <a:t>инструкциями, определяющими порядок работы членов комиссии;</a:t>
            </a:r>
          </a:p>
          <a:p>
            <a:r>
              <a:rPr lang="ru-RU" sz="2000" b="1" smtClean="0">
                <a:solidFill>
                  <a:srgbClr val="35688B"/>
                </a:solidFill>
                <a:latin typeface="Garamond" pitchFamily="18" charset="0"/>
              </a:rPr>
              <a:t>правилами заполнения бланков регистрации и бланков записи итогового сочинения (изложения);</a:t>
            </a:r>
          </a:p>
          <a:p>
            <a:r>
              <a:rPr lang="ru-RU" sz="2000" b="1" smtClean="0">
                <a:solidFill>
                  <a:srgbClr val="35688B"/>
                </a:solidFill>
                <a:latin typeface="Garamond" pitchFamily="18" charset="0"/>
              </a:rPr>
              <a:t>порядком оформления сопроводительных документов для проведения итогового сочинения (изложения).</a:t>
            </a:r>
          </a:p>
          <a:p>
            <a:endParaRPr lang="ru-RU"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2214554"/>
            <a:ext cx="9001156" cy="3911609"/>
          </a:xfrm>
        </p:spPr>
        <p:txBody>
          <a:bodyPr/>
          <a:lstStyle/>
          <a:p>
            <a:pPr algn="ctr">
              <a:buNone/>
            </a:pPr>
            <a:r>
              <a:rPr lang="ru-RU" dirty="0" smtClean="0"/>
              <a:t>    </a:t>
            </a:r>
            <a:r>
              <a:rPr lang="ru-RU" altLang="ru-RU" b="1" dirty="0" smtClean="0">
                <a:solidFill>
                  <a:schemeClr val="tx2"/>
                </a:solidFill>
                <a:effectLst>
                  <a:outerShdw blurRad="38100" dist="38100" dir="2700000" algn="tl">
                    <a:srgbClr val="C0C0C0"/>
                  </a:outerShdw>
                </a:effectLst>
                <a:latin typeface="Garamond" pitchFamily="18" charset="0"/>
                <a:ea typeface="+mj-ea"/>
                <a:cs typeface="+mj-cs"/>
              </a:rPr>
              <a:t>Администрации районов Санкт-Петербурга обеспечивают участие общественных наблюдателей в процедуре проведения итогового сочинения (изложения).</a:t>
            </a:r>
            <a:endParaRPr lang="ru-RU" altLang="ru-RU" b="1" dirty="0">
              <a:solidFill>
                <a:schemeClr val="tx2"/>
              </a:solidFill>
              <a:effectLst>
                <a:outerShdw blurRad="38100" dist="38100" dir="2700000" algn="tl">
                  <a:srgbClr val="C0C0C0"/>
                </a:outerShdw>
              </a:effectLst>
              <a:latin typeface="Garamond" pitchFamily="18" charset="0"/>
              <a:ea typeface="+mj-ea"/>
              <a:cs typeface="+mj-cs"/>
            </a:endParaRPr>
          </a:p>
        </p:txBody>
      </p:sp>
      <p:sp>
        <p:nvSpPr>
          <p:cNvPr id="4" name="Номер слайда 3"/>
          <p:cNvSpPr>
            <a:spLocks noGrp="1"/>
          </p:cNvSpPr>
          <p:nvPr>
            <p:ph type="sldNum" sz="quarter" idx="12"/>
          </p:nvPr>
        </p:nvSpPr>
        <p:spPr/>
        <p:txBody>
          <a:bodyPr/>
          <a:lstStyle/>
          <a:p>
            <a:pPr>
              <a:defRPr/>
            </a:pPr>
            <a:fld id="{9FA0BABC-701B-4AB3-8C70-40A378546639}" type="slidenum">
              <a:rPr lang="ru-RU" smtClean="0"/>
              <a:pPr>
                <a:defRPr/>
              </a:pPr>
              <a:t>17</a:t>
            </a:fld>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1A0C3F76-410E-45B2-8EB7-B7C6CC981969}" type="slidenum">
              <a:rPr lang="ru-RU"/>
              <a:pPr>
                <a:defRPr/>
              </a:pPr>
              <a:t>18</a:t>
            </a:fld>
            <a:endParaRPr lang="ru-RU"/>
          </a:p>
        </p:txBody>
      </p:sp>
      <p:sp>
        <p:nvSpPr>
          <p:cNvPr id="32769" name="Заголовок 1"/>
          <p:cNvSpPr>
            <a:spLocks noGrp="1"/>
          </p:cNvSpPr>
          <p:nvPr>
            <p:ph type="title"/>
          </p:nvPr>
        </p:nvSpPr>
        <p:spPr/>
        <p:txBody>
          <a:bodyPr/>
          <a:lstStyle/>
          <a:p>
            <a:endParaRPr lang="ru-RU" smtClean="0"/>
          </a:p>
        </p:txBody>
      </p:sp>
      <p:sp>
        <p:nvSpPr>
          <p:cNvPr id="3" name="Содержимое 2"/>
          <p:cNvSpPr>
            <a:spLocks noGrp="1"/>
          </p:cNvSpPr>
          <p:nvPr>
            <p:ph idx="1"/>
          </p:nvPr>
        </p:nvSpPr>
        <p:spPr>
          <a:xfrm>
            <a:off x="142875" y="1214438"/>
            <a:ext cx="9001125" cy="4911725"/>
          </a:xfrm>
        </p:spPr>
        <p:txBody>
          <a:bodyPr/>
          <a:lstStyle/>
          <a:p>
            <a:pPr algn="ctr">
              <a:buFont typeface="Arial" charset="0"/>
              <a:buNone/>
              <a:defRPr/>
            </a:pPr>
            <a:r>
              <a:rPr lang="ru-RU" altLang="ru-RU" b="1" dirty="0" smtClean="0">
                <a:solidFill>
                  <a:schemeClr val="tx2"/>
                </a:solidFill>
                <a:effectLst>
                  <a:outerShdw blurRad="38100" dist="38100" dir="2700000" algn="tl">
                    <a:srgbClr val="C0C0C0"/>
                  </a:outerShdw>
                </a:effectLst>
                <a:latin typeface="Garamond" pitchFamily="18" charset="0"/>
                <a:ea typeface="+mj-ea"/>
                <a:cs typeface="+mj-cs"/>
              </a:rPr>
              <a:t>Время прихода членов комиссии в ОО </a:t>
            </a:r>
          </a:p>
          <a:p>
            <a:pPr algn="ctr">
              <a:buFont typeface="Arial" charset="0"/>
              <a:buNone/>
              <a:defRPr/>
            </a:pPr>
            <a:r>
              <a:rPr lang="ru-RU" altLang="ru-RU" b="1" dirty="0" smtClean="0">
                <a:solidFill>
                  <a:schemeClr val="tx2"/>
                </a:solidFill>
                <a:effectLst>
                  <a:outerShdw blurRad="38100" dist="38100" dir="2700000" algn="tl">
                    <a:srgbClr val="C0C0C0"/>
                  </a:outerShdw>
                </a:effectLst>
                <a:latin typeface="Garamond" pitchFamily="18" charset="0"/>
                <a:ea typeface="+mj-ea"/>
                <a:cs typeface="+mj-cs"/>
              </a:rPr>
              <a:t>8.30</a:t>
            </a:r>
          </a:p>
          <a:p>
            <a:pPr algn="ctr">
              <a:buFont typeface="Arial" charset="0"/>
              <a:buNone/>
              <a:defRPr/>
            </a:pPr>
            <a:r>
              <a:rPr lang="ru-RU" altLang="ru-RU" b="1" dirty="0" smtClean="0">
                <a:solidFill>
                  <a:schemeClr val="tx2"/>
                </a:solidFill>
                <a:effectLst>
                  <a:outerShdw blurRad="38100" dist="38100" dir="2700000" algn="tl">
                    <a:srgbClr val="C0C0C0"/>
                  </a:outerShdw>
                </a:effectLst>
                <a:latin typeface="Garamond" pitchFamily="18" charset="0"/>
                <a:ea typeface="+mj-ea"/>
                <a:cs typeface="+mj-cs"/>
              </a:rPr>
              <a:t>Время прихода технического специалиста в ОО</a:t>
            </a:r>
          </a:p>
          <a:p>
            <a:pPr algn="ctr">
              <a:buFont typeface="Arial" charset="0"/>
              <a:buNone/>
              <a:defRPr/>
            </a:pPr>
            <a:r>
              <a:rPr lang="ru-RU" altLang="ru-RU" b="1" dirty="0" smtClean="0">
                <a:solidFill>
                  <a:schemeClr val="tx2"/>
                </a:solidFill>
                <a:effectLst>
                  <a:outerShdw blurRad="38100" dist="38100" dir="2700000" algn="tl">
                    <a:srgbClr val="C0C0C0"/>
                  </a:outerShdw>
                </a:effectLst>
                <a:latin typeface="Garamond" pitchFamily="18" charset="0"/>
                <a:ea typeface="+mj-ea"/>
                <a:cs typeface="+mj-cs"/>
              </a:rPr>
              <a:t> 8.30</a:t>
            </a:r>
          </a:p>
          <a:p>
            <a:pPr algn="ctr">
              <a:buFont typeface="Arial" charset="0"/>
              <a:buNone/>
              <a:defRPr/>
            </a:pPr>
            <a:r>
              <a:rPr lang="ru-RU" altLang="ru-RU" b="1" dirty="0" smtClean="0">
                <a:solidFill>
                  <a:schemeClr val="tx2"/>
                </a:solidFill>
                <a:effectLst>
                  <a:outerShdw blurRad="38100" dist="38100" dir="2700000" algn="tl">
                    <a:srgbClr val="C0C0C0"/>
                  </a:outerShdw>
                </a:effectLst>
                <a:latin typeface="Garamond" pitchFamily="18" charset="0"/>
                <a:ea typeface="+mj-ea"/>
                <a:cs typeface="+mj-cs"/>
              </a:rPr>
              <a:t>Вход участников в аудитории </a:t>
            </a:r>
          </a:p>
          <a:p>
            <a:pPr algn="ctr">
              <a:buFont typeface="Arial" charset="0"/>
              <a:buNone/>
              <a:defRPr/>
            </a:pPr>
            <a:r>
              <a:rPr lang="ru-RU" altLang="ru-RU" b="1" dirty="0" smtClean="0">
                <a:solidFill>
                  <a:schemeClr val="tx2"/>
                </a:solidFill>
                <a:effectLst>
                  <a:outerShdw blurRad="38100" dist="38100" dir="2700000" algn="tl">
                    <a:srgbClr val="C0C0C0"/>
                  </a:outerShdw>
                </a:effectLst>
                <a:latin typeface="Garamond" pitchFamily="18" charset="0"/>
                <a:ea typeface="+mj-ea"/>
                <a:cs typeface="+mj-cs"/>
              </a:rPr>
              <a:t>9.45</a:t>
            </a:r>
          </a:p>
          <a:p>
            <a:pPr algn="ctr">
              <a:buFont typeface="Arial" charset="0"/>
              <a:buNone/>
              <a:defRPr/>
            </a:pPr>
            <a:r>
              <a:rPr lang="ru-RU" altLang="ru-RU" b="1" dirty="0" smtClean="0">
                <a:solidFill>
                  <a:schemeClr val="tx2"/>
                </a:solidFill>
                <a:effectLst>
                  <a:outerShdw blurRad="38100" dist="38100" dir="2700000" algn="tl">
                    <a:srgbClr val="C0C0C0"/>
                  </a:outerShdw>
                </a:effectLst>
                <a:latin typeface="Garamond" pitchFamily="18" charset="0"/>
                <a:ea typeface="+mj-ea"/>
                <a:cs typeface="+mj-cs"/>
              </a:rPr>
              <a:t>Начало инструктажа участников и выдача бланков и тем     </a:t>
            </a:r>
          </a:p>
          <a:p>
            <a:pPr algn="ctr">
              <a:buFont typeface="Arial" charset="0"/>
              <a:buNone/>
              <a:defRPr/>
            </a:pPr>
            <a:r>
              <a:rPr lang="ru-RU" altLang="ru-RU" b="1" dirty="0" smtClean="0">
                <a:solidFill>
                  <a:schemeClr val="tx2"/>
                </a:solidFill>
                <a:effectLst>
                  <a:outerShdw blurRad="38100" dist="38100" dir="2700000" algn="tl">
                    <a:srgbClr val="C0C0C0"/>
                  </a:outerShdw>
                </a:effectLst>
                <a:latin typeface="Garamond" pitchFamily="18" charset="0"/>
                <a:ea typeface="+mj-ea"/>
                <a:cs typeface="+mj-cs"/>
              </a:rPr>
              <a:t>10.00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BE85195E-8ACB-4B14-9A8A-6D42B9ACA4F1}" type="slidenum">
              <a:rPr lang="ru-RU"/>
              <a:pPr>
                <a:defRPr/>
              </a:pPr>
              <a:t>19</a:t>
            </a:fld>
            <a:endParaRPr lang="ru-RU"/>
          </a:p>
        </p:txBody>
      </p:sp>
      <p:sp>
        <p:nvSpPr>
          <p:cNvPr id="2" name="Заголовок 1"/>
          <p:cNvSpPr>
            <a:spLocks noGrp="1"/>
          </p:cNvSpPr>
          <p:nvPr>
            <p:ph type="title"/>
          </p:nvPr>
        </p:nvSpPr>
        <p:spPr>
          <a:xfrm>
            <a:off x="457200" y="928688"/>
            <a:ext cx="8229600" cy="1000125"/>
          </a:xfrm>
        </p:spPr>
        <p:txBody>
          <a:bodyPr>
            <a:normAutofit/>
          </a:bodyPr>
          <a:lstStyle/>
          <a:p>
            <a:pPr fontAlgn="auto">
              <a:spcAft>
                <a:spcPts val="0"/>
              </a:spcAft>
              <a:defRPr/>
            </a:pPr>
            <a:r>
              <a:rPr lang="ru-RU" altLang="ru-RU" sz="3200" b="1" dirty="0" smtClean="0">
                <a:solidFill>
                  <a:schemeClr val="tx2"/>
                </a:solidFill>
                <a:effectLst>
                  <a:outerShdw blurRad="38100" dist="38100" dir="2700000" algn="tl">
                    <a:srgbClr val="C0C0C0"/>
                  </a:outerShdw>
                </a:effectLst>
                <a:latin typeface="Garamond" pitchFamily="18" charset="0"/>
              </a:rPr>
              <a:t>В день проведения руководитель обязан:</a:t>
            </a:r>
            <a:endParaRPr lang="ru-RU" altLang="ru-RU" sz="3200" b="1" dirty="0">
              <a:solidFill>
                <a:schemeClr val="tx2"/>
              </a:solidFill>
              <a:effectLst>
                <a:outerShdw blurRad="38100" dist="38100" dir="2700000" algn="tl">
                  <a:srgbClr val="C0C0C0"/>
                </a:outerShdw>
              </a:effectLst>
              <a:latin typeface="Garamond" pitchFamily="18" charset="0"/>
            </a:endParaRPr>
          </a:p>
        </p:txBody>
      </p:sp>
      <p:graphicFrame>
        <p:nvGraphicFramePr>
          <p:cNvPr id="6" name="Содержимое 5"/>
          <p:cNvGraphicFramePr>
            <a:graphicFrameLocks noGrp="1"/>
          </p:cNvGraphicFramePr>
          <p:nvPr>
            <p:ph idx="1"/>
          </p:nvPr>
        </p:nvGraphicFramePr>
        <p:xfrm>
          <a:off x="428596" y="2214554"/>
          <a:ext cx="8229600" cy="432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55DB432A-78EA-4381-B19F-241C0F33D1BD}" type="slidenum">
              <a:rPr lang="ru-RU"/>
              <a:pPr>
                <a:defRPr/>
              </a:pPr>
              <a:t>2</a:t>
            </a:fld>
            <a:endParaRPr lang="ru-RU"/>
          </a:p>
        </p:txBody>
      </p:sp>
      <p:sp>
        <p:nvSpPr>
          <p:cNvPr id="12290" name="Rectangle 2"/>
          <p:cNvSpPr>
            <a:spLocks noGrp="1" noChangeArrowheads="1"/>
          </p:cNvSpPr>
          <p:nvPr>
            <p:ph type="title" idx="4294967295"/>
          </p:nvPr>
        </p:nvSpPr>
        <p:spPr>
          <a:xfrm>
            <a:off x="1071563" y="1714500"/>
            <a:ext cx="7561262" cy="1008063"/>
          </a:xfrm>
        </p:spPr>
        <p:txBody>
          <a:bodyPr/>
          <a:lstStyle/>
          <a:p>
            <a:pPr eaLnBrk="1" hangingPunct="1">
              <a:defRPr/>
            </a:pPr>
            <a:r>
              <a:rPr lang="ru-RU" altLang="ru-RU" sz="3200" b="1" dirty="0" smtClean="0">
                <a:solidFill>
                  <a:schemeClr val="tx2"/>
                </a:solidFill>
                <a:effectLst>
                  <a:outerShdw blurRad="38100" dist="38100" dir="2700000" algn="tl">
                    <a:srgbClr val="C0C0C0"/>
                  </a:outerShdw>
                </a:effectLst>
                <a:latin typeface="Garamond" pitchFamily="18" charset="0"/>
              </a:rPr>
              <a:t>Введение итогового сочинения (изложения) в 2014-2015 учебном году</a:t>
            </a:r>
          </a:p>
        </p:txBody>
      </p:sp>
      <p:sp>
        <p:nvSpPr>
          <p:cNvPr id="8195" name="Rectangle 3"/>
          <p:cNvSpPr>
            <a:spLocks noGrp="1" noChangeArrowheads="1"/>
          </p:cNvSpPr>
          <p:nvPr>
            <p:ph type="body" idx="4294967295"/>
          </p:nvPr>
        </p:nvSpPr>
        <p:spPr>
          <a:xfrm>
            <a:off x="928688" y="3071813"/>
            <a:ext cx="7858125" cy="2786062"/>
          </a:xfrm>
        </p:spPr>
        <p:txBody>
          <a:bodyPr/>
          <a:lstStyle/>
          <a:p>
            <a:pPr marL="0" indent="0">
              <a:lnSpc>
                <a:spcPct val="90000"/>
              </a:lnSpc>
              <a:buFontTx/>
              <a:buNone/>
              <a:defRPr/>
            </a:pPr>
            <a:r>
              <a:rPr lang="ru-RU" altLang="ru-RU" b="1" dirty="0" smtClean="0">
                <a:solidFill>
                  <a:schemeClr val="tx2"/>
                </a:solidFill>
                <a:effectLst>
                  <a:outerShdw blurRad="38100" dist="38100" dir="2700000" algn="tl">
                    <a:srgbClr val="C0C0C0"/>
                  </a:outerShdw>
                </a:effectLst>
                <a:latin typeface="Garamond" pitchFamily="18" charset="0"/>
                <a:ea typeface="+mj-ea"/>
                <a:cs typeface="+mj-cs"/>
              </a:rPr>
              <a:t>Поручение Президента РФ по итогам заседания Совета при Президенте Российской Федерации по культуре и искусству от 17.11.2013 г. №2699 </a:t>
            </a:r>
          </a:p>
          <a:p>
            <a:pPr marL="0" indent="0">
              <a:lnSpc>
                <a:spcPct val="90000"/>
              </a:lnSpc>
              <a:buFontTx/>
              <a:buNone/>
              <a:defRPr/>
            </a:pPr>
            <a:endParaRPr lang="ru-RU" altLang="ru-RU" sz="1800" b="1" i="1" dirty="0" smtClean="0"/>
          </a:p>
          <a:p>
            <a:pPr marL="0" indent="0">
              <a:lnSpc>
                <a:spcPct val="90000"/>
              </a:lnSpc>
              <a:buFontTx/>
              <a:buNone/>
              <a:defRPr/>
            </a:pPr>
            <a:endParaRPr lang="ru-RU" altLang="ru-RU" sz="2400" i="1"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587738E3-0674-4B37-82BB-40F7C33DBE9F}" type="slidenum">
              <a:rPr lang="ru-RU"/>
              <a:pPr>
                <a:defRPr/>
              </a:pPr>
              <a:t>20</a:t>
            </a:fld>
            <a:endParaRPr lang="ru-RU"/>
          </a:p>
        </p:txBody>
      </p:sp>
      <p:sp>
        <p:nvSpPr>
          <p:cNvPr id="2" name="Заголовок 1"/>
          <p:cNvSpPr>
            <a:spLocks noGrp="1"/>
          </p:cNvSpPr>
          <p:nvPr>
            <p:ph type="title"/>
          </p:nvPr>
        </p:nvSpPr>
        <p:spPr>
          <a:xfrm>
            <a:off x="500063" y="1143000"/>
            <a:ext cx="8229600" cy="1143000"/>
          </a:xfrm>
        </p:spPr>
        <p:txBody>
          <a:bodyPr>
            <a:normAutofit/>
          </a:bodyPr>
          <a:lstStyle/>
          <a:p>
            <a:pPr fontAlgn="auto">
              <a:spcAft>
                <a:spcPts val="0"/>
              </a:spcAft>
              <a:defRPr/>
            </a:pPr>
            <a:r>
              <a:rPr lang="ru-RU" altLang="ru-RU" sz="3200" b="1" dirty="0" smtClean="0">
                <a:solidFill>
                  <a:schemeClr val="tx2"/>
                </a:solidFill>
                <a:effectLst>
                  <a:outerShdw blurRad="38100" dist="38100" dir="2700000" algn="tl">
                    <a:srgbClr val="C0C0C0"/>
                  </a:outerShdw>
                </a:effectLst>
                <a:latin typeface="Garamond" pitchFamily="18" charset="0"/>
              </a:rPr>
              <a:t>На этапе проведения сочинения руководитель учреждения:</a:t>
            </a:r>
            <a:endParaRPr lang="ru-RU" altLang="ru-RU" sz="3200" b="1" dirty="0">
              <a:solidFill>
                <a:schemeClr val="tx2"/>
              </a:solidFill>
              <a:effectLst>
                <a:outerShdw blurRad="38100" dist="38100" dir="2700000" algn="tl">
                  <a:srgbClr val="C0C0C0"/>
                </a:outerShdw>
              </a:effectLst>
              <a:latin typeface="Garamond" pitchFamily="18" charset="0"/>
            </a:endParaRPr>
          </a:p>
        </p:txBody>
      </p:sp>
      <p:graphicFrame>
        <p:nvGraphicFramePr>
          <p:cNvPr id="5" name="Содержимое 4"/>
          <p:cNvGraphicFramePr>
            <a:graphicFrameLocks noGrp="1"/>
          </p:cNvGraphicFramePr>
          <p:nvPr>
            <p:ph idx="1"/>
          </p:nvPr>
        </p:nvGraphicFramePr>
        <p:xfrm>
          <a:off x="457200" y="2249424"/>
          <a:ext cx="8229600" cy="432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3543F0C7-8043-4761-BA4C-78BA0E5408BA}" type="slidenum">
              <a:rPr lang="ru-RU"/>
              <a:pPr>
                <a:defRPr/>
              </a:pPr>
              <a:t>21</a:t>
            </a:fld>
            <a:endParaRPr lang="ru-RU"/>
          </a:p>
        </p:txBody>
      </p:sp>
      <p:sp>
        <p:nvSpPr>
          <p:cNvPr id="2" name="Заголовок 1"/>
          <p:cNvSpPr>
            <a:spLocks noGrp="1"/>
          </p:cNvSpPr>
          <p:nvPr>
            <p:ph type="title"/>
          </p:nvPr>
        </p:nvSpPr>
        <p:spPr>
          <a:xfrm>
            <a:off x="500063" y="1143000"/>
            <a:ext cx="8229600" cy="1143000"/>
          </a:xfrm>
        </p:spPr>
        <p:txBody>
          <a:bodyPr>
            <a:normAutofit/>
          </a:bodyPr>
          <a:lstStyle/>
          <a:p>
            <a:pPr fontAlgn="auto">
              <a:spcAft>
                <a:spcPts val="0"/>
              </a:spcAft>
              <a:defRPr/>
            </a:pPr>
            <a:r>
              <a:rPr lang="ru-RU" altLang="ru-RU" sz="3200" b="1" dirty="0" smtClean="0">
                <a:solidFill>
                  <a:schemeClr val="tx2"/>
                </a:solidFill>
                <a:effectLst>
                  <a:outerShdw blurRad="38100" dist="38100" dir="2700000" algn="tl">
                    <a:srgbClr val="C0C0C0"/>
                  </a:outerShdw>
                </a:effectLst>
                <a:latin typeface="Garamond" pitchFamily="18" charset="0"/>
              </a:rPr>
              <a:t>Член комиссии должен:</a:t>
            </a:r>
            <a:endParaRPr lang="ru-RU" altLang="ru-RU" sz="3200" b="1" dirty="0">
              <a:solidFill>
                <a:schemeClr val="tx2"/>
              </a:solidFill>
              <a:effectLst>
                <a:outerShdw blurRad="38100" dist="38100" dir="2700000" algn="tl">
                  <a:srgbClr val="C0C0C0"/>
                </a:outerShdw>
              </a:effectLst>
              <a:latin typeface="Garamond" pitchFamily="18" charset="0"/>
            </a:endParaRPr>
          </a:p>
        </p:txBody>
      </p:sp>
      <p:graphicFrame>
        <p:nvGraphicFramePr>
          <p:cNvPr id="5" name="Содержимое 4"/>
          <p:cNvGraphicFramePr>
            <a:graphicFrameLocks noGrp="1"/>
          </p:cNvGraphicFramePr>
          <p:nvPr>
            <p:ph idx="1"/>
          </p:nvPr>
        </p:nvGraphicFramePr>
        <p:xfrm>
          <a:off x="457200" y="2249424"/>
          <a:ext cx="8229600" cy="432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87594D6E-1752-4A7C-B4A6-2A7EAF434666}" type="slidenum">
              <a:rPr lang="ru-RU"/>
              <a:pPr>
                <a:defRPr/>
              </a:pPr>
              <a:t>22</a:t>
            </a:fld>
            <a:endParaRPr lang="ru-RU"/>
          </a:p>
        </p:txBody>
      </p:sp>
      <p:sp>
        <p:nvSpPr>
          <p:cNvPr id="36865" name="Заголовок 1"/>
          <p:cNvSpPr>
            <a:spLocks noGrp="1"/>
          </p:cNvSpPr>
          <p:nvPr>
            <p:ph type="title"/>
          </p:nvPr>
        </p:nvSpPr>
        <p:spPr/>
        <p:txBody>
          <a:bodyPr/>
          <a:lstStyle/>
          <a:p>
            <a:endParaRPr lang="ru-RU" smtClean="0"/>
          </a:p>
        </p:txBody>
      </p:sp>
      <p:sp>
        <p:nvSpPr>
          <p:cNvPr id="36866" name="Содержимое 2"/>
          <p:cNvSpPr>
            <a:spLocks noGrp="1"/>
          </p:cNvSpPr>
          <p:nvPr>
            <p:ph idx="1"/>
          </p:nvPr>
        </p:nvSpPr>
        <p:spPr/>
        <p:txBody>
          <a:bodyPr/>
          <a:lstStyle/>
          <a:p>
            <a:pPr marL="3175" indent="-3175" algn="ctr">
              <a:buFont typeface="Arial" charset="0"/>
              <a:buNone/>
            </a:pPr>
            <a:r>
              <a:rPr lang="ru-RU" altLang="ru-RU" b="1" dirty="0" smtClean="0">
                <a:solidFill>
                  <a:schemeClr val="tx2"/>
                </a:solidFill>
                <a:effectLst>
                  <a:outerShdw blurRad="38100" dist="38100" dir="2700000" algn="tl">
                    <a:srgbClr val="C0C0C0"/>
                  </a:outerShdw>
                </a:effectLst>
                <a:latin typeface="Garamond" pitchFamily="18" charset="0"/>
                <a:ea typeface="+mj-ea"/>
                <a:cs typeface="+mj-cs"/>
              </a:rPr>
              <a:t>РЦОИ печатает и передает в ОО следующие </a:t>
            </a:r>
            <a:r>
              <a:rPr lang="ru-RU" altLang="ru-RU" b="1" dirty="0" smtClean="0">
                <a:solidFill>
                  <a:schemeClr val="tx2"/>
                </a:solidFill>
                <a:effectLst>
                  <a:outerShdw blurRad="38100" dist="38100" dir="2700000" algn="tl">
                    <a:srgbClr val="C0C0C0"/>
                  </a:outerShdw>
                </a:effectLst>
                <a:latin typeface="Garamond" pitchFamily="18" charset="0"/>
                <a:ea typeface="+mj-ea"/>
                <a:cs typeface="+mj-cs"/>
              </a:rPr>
              <a:t>сопроводительные </a:t>
            </a:r>
            <a:r>
              <a:rPr lang="ru-RU" altLang="ru-RU" b="1" dirty="0" smtClean="0">
                <a:solidFill>
                  <a:schemeClr val="tx2"/>
                </a:solidFill>
                <a:effectLst>
                  <a:outerShdw blurRad="38100" dist="38100" dir="2700000" algn="tl">
                    <a:srgbClr val="C0C0C0"/>
                  </a:outerShdw>
                </a:effectLst>
                <a:latin typeface="Garamond" pitchFamily="18" charset="0"/>
                <a:ea typeface="+mj-ea"/>
                <a:cs typeface="+mj-cs"/>
              </a:rPr>
              <a:t>документы</a:t>
            </a:r>
            <a:r>
              <a:rPr lang="ru-RU" altLang="ru-RU" b="1" dirty="0" smtClean="0">
                <a:solidFill>
                  <a:schemeClr val="tx2"/>
                </a:solidFill>
                <a:effectLst>
                  <a:outerShdw blurRad="38100" dist="38100" dir="2700000" algn="tl">
                    <a:srgbClr val="C0C0C0"/>
                  </a:outerShdw>
                </a:effectLst>
                <a:latin typeface="Garamond" pitchFamily="18" charset="0"/>
                <a:ea typeface="+mj-ea"/>
                <a:cs typeface="+mj-cs"/>
              </a:rPr>
              <a:t>:</a:t>
            </a:r>
          </a:p>
          <a:p>
            <a:pPr marL="3175" indent="-3175">
              <a:buFont typeface="Arial" charset="0"/>
              <a:buNone/>
            </a:pPr>
            <a:endParaRPr lang="ru-RU" altLang="ru-RU" sz="2000" b="1" dirty="0" smtClean="0">
              <a:solidFill>
                <a:srgbClr val="35688B"/>
              </a:solidFill>
              <a:latin typeface="Garamond" pitchFamily="18" charset="0"/>
            </a:endParaRPr>
          </a:p>
          <a:p>
            <a:pPr marL="3175" indent="-3175">
              <a:buFont typeface="Arial" charset="0"/>
              <a:buNone/>
            </a:pPr>
            <a:r>
              <a:rPr lang="ru-RU" altLang="ru-RU" sz="2000" b="1" dirty="0" smtClean="0">
                <a:solidFill>
                  <a:srgbClr val="35688B"/>
                </a:solidFill>
                <a:latin typeface="Garamond" pitchFamily="18" charset="0"/>
              </a:rPr>
              <a:t>Форма </a:t>
            </a:r>
            <a:r>
              <a:rPr lang="ru-RU" altLang="ru-RU" sz="2000" b="1" dirty="0" smtClean="0">
                <a:solidFill>
                  <a:srgbClr val="35688B"/>
                </a:solidFill>
                <a:latin typeface="Garamond" pitchFamily="18" charset="0"/>
              </a:rPr>
              <a:t>ИС-1 Списки распределения участников по ОО (местам проведения</a:t>
            </a:r>
            <a:r>
              <a:rPr lang="ru-RU" altLang="ru-RU" sz="2000" b="1" dirty="0" smtClean="0">
                <a:solidFill>
                  <a:srgbClr val="35688B"/>
                </a:solidFill>
                <a:latin typeface="Garamond" pitchFamily="18" charset="0"/>
              </a:rPr>
              <a:t>)</a:t>
            </a:r>
          </a:p>
          <a:p>
            <a:pPr marL="3175" indent="-3175">
              <a:buNone/>
            </a:pPr>
            <a:r>
              <a:rPr lang="ru-RU" altLang="ru-RU" sz="2000" b="1" dirty="0" smtClean="0">
                <a:solidFill>
                  <a:srgbClr val="35688B"/>
                </a:solidFill>
                <a:latin typeface="Garamond" pitchFamily="18" charset="0"/>
              </a:rPr>
              <a:t>Форма </a:t>
            </a:r>
            <a:r>
              <a:rPr lang="ru-RU" altLang="ru-RU" sz="2000" b="1" dirty="0" smtClean="0">
                <a:solidFill>
                  <a:srgbClr val="35688B"/>
                </a:solidFill>
                <a:latin typeface="Garamond" pitchFamily="18" charset="0"/>
              </a:rPr>
              <a:t>ИС-2 Прикрепление ОО регистрации к ОО проведения (месту проведения)</a:t>
            </a:r>
          </a:p>
          <a:p>
            <a:pPr marL="3175" indent="-3175">
              <a:buNone/>
            </a:pPr>
            <a:r>
              <a:rPr lang="ru-RU" altLang="ru-RU" sz="2000" b="1" dirty="0" smtClean="0">
                <a:solidFill>
                  <a:srgbClr val="35688B"/>
                </a:solidFill>
                <a:latin typeface="Garamond" pitchFamily="18" charset="0"/>
              </a:rPr>
              <a:t>Форма </a:t>
            </a:r>
            <a:r>
              <a:rPr lang="ru-RU" altLang="ru-RU" sz="2000" b="1" dirty="0" smtClean="0">
                <a:solidFill>
                  <a:srgbClr val="35688B"/>
                </a:solidFill>
                <a:latin typeface="Garamond" pitchFamily="18" charset="0"/>
              </a:rPr>
              <a:t>ИС-4 Список участников итогового сочинения (изложения) образовательной организации</a:t>
            </a:r>
            <a:endParaRPr lang="ru-RU" altLang="ru-RU" sz="2000" b="1" dirty="0" smtClean="0">
              <a:solidFill>
                <a:srgbClr val="35688B"/>
              </a:solidFill>
              <a:latin typeface="Garamond"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142984"/>
            <a:ext cx="8229600" cy="1143000"/>
          </a:xfrm>
        </p:spPr>
        <p:txBody>
          <a:bodyPr/>
          <a:lstStyle/>
          <a:p>
            <a:endParaRPr lang="ru-RU" dirty="0"/>
          </a:p>
        </p:txBody>
      </p:sp>
      <p:sp>
        <p:nvSpPr>
          <p:cNvPr id="4" name="Номер слайда 3"/>
          <p:cNvSpPr>
            <a:spLocks noGrp="1"/>
          </p:cNvSpPr>
          <p:nvPr>
            <p:ph type="sldNum" sz="quarter" idx="12"/>
          </p:nvPr>
        </p:nvSpPr>
        <p:spPr/>
        <p:txBody>
          <a:bodyPr/>
          <a:lstStyle/>
          <a:p>
            <a:pPr>
              <a:defRPr/>
            </a:pPr>
            <a:fld id="{9FA0BABC-701B-4AB3-8C70-40A378546639}" type="slidenum">
              <a:rPr lang="ru-RU" smtClean="0"/>
              <a:pPr>
                <a:defRPr/>
              </a:pPr>
              <a:t>23</a:t>
            </a:fld>
            <a:endParaRPr lang="ru-RU"/>
          </a:p>
        </p:txBody>
      </p:sp>
      <p:pic>
        <p:nvPicPr>
          <p:cNvPr id="5" name="Содержимое 4"/>
          <p:cNvPicPr>
            <a:picLocks noGrp="1"/>
          </p:cNvPicPr>
          <p:nvPr>
            <p:ph idx="1"/>
          </p:nvPr>
        </p:nvPicPr>
        <p:blipFill>
          <a:blip r:embed="rId2"/>
          <a:srcRect l="4169" t="17836" r="35222" b="49499"/>
          <a:stretch>
            <a:fillRect/>
          </a:stretch>
        </p:blipFill>
        <p:spPr bwMode="auto">
          <a:xfrm>
            <a:off x="785786" y="2571744"/>
            <a:ext cx="7389449" cy="318601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pPr>
              <a:defRPr/>
            </a:pPr>
            <a:fld id="{9FA0BABC-701B-4AB3-8C70-40A378546639}" type="slidenum">
              <a:rPr lang="ru-RU" smtClean="0"/>
              <a:pPr>
                <a:defRPr/>
              </a:pPr>
              <a:t>24</a:t>
            </a:fld>
            <a:endParaRPr lang="ru-RU"/>
          </a:p>
        </p:txBody>
      </p:sp>
      <p:pic>
        <p:nvPicPr>
          <p:cNvPr id="5" name="Содержимое 4"/>
          <p:cNvPicPr>
            <a:picLocks noGrp="1"/>
          </p:cNvPicPr>
          <p:nvPr>
            <p:ph idx="1"/>
          </p:nvPr>
        </p:nvPicPr>
        <p:blipFill>
          <a:blip r:embed="rId2"/>
          <a:srcRect l="3367" t="18637" r="35843" b="30060"/>
          <a:stretch>
            <a:fillRect/>
          </a:stretch>
        </p:blipFill>
        <p:spPr bwMode="auto">
          <a:xfrm>
            <a:off x="1220182" y="1600200"/>
            <a:ext cx="6703636" cy="4525963"/>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pPr>
              <a:defRPr/>
            </a:pPr>
            <a:fld id="{9FA0BABC-701B-4AB3-8C70-40A378546639}" type="slidenum">
              <a:rPr lang="ru-RU" smtClean="0"/>
              <a:pPr>
                <a:defRPr/>
              </a:pPr>
              <a:t>25</a:t>
            </a:fld>
            <a:endParaRPr lang="ru-RU"/>
          </a:p>
        </p:txBody>
      </p:sp>
      <p:pic>
        <p:nvPicPr>
          <p:cNvPr id="5" name="Содержимое 4"/>
          <p:cNvPicPr>
            <a:picLocks noGrp="1"/>
          </p:cNvPicPr>
          <p:nvPr>
            <p:ph idx="1"/>
          </p:nvPr>
        </p:nvPicPr>
        <p:blipFill>
          <a:blip r:embed="rId2"/>
          <a:srcRect l="3848" t="17836" r="33458" b="40481"/>
          <a:stretch>
            <a:fillRect/>
          </a:stretch>
        </p:blipFill>
        <p:spPr bwMode="auto">
          <a:xfrm>
            <a:off x="750174" y="1830385"/>
            <a:ext cx="7643652" cy="4065593"/>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E240DC48-8BE1-4683-A8D7-9998FD581DF4}" type="slidenum">
              <a:rPr lang="ru-RU"/>
              <a:pPr>
                <a:defRPr/>
              </a:pPr>
              <a:t>26</a:t>
            </a:fld>
            <a:endParaRPr lang="ru-RU"/>
          </a:p>
        </p:txBody>
      </p:sp>
      <p:sp>
        <p:nvSpPr>
          <p:cNvPr id="37889" name="Заголовок 1"/>
          <p:cNvSpPr>
            <a:spLocks noGrp="1"/>
          </p:cNvSpPr>
          <p:nvPr>
            <p:ph type="title"/>
          </p:nvPr>
        </p:nvSpPr>
        <p:spPr/>
        <p:txBody>
          <a:bodyPr/>
          <a:lstStyle/>
          <a:p>
            <a:endParaRPr lang="ru-RU" smtClean="0"/>
          </a:p>
        </p:txBody>
      </p:sp>
      <p:sp>
        <p:nvSpPr>
          <p:cNvPr id="37890" name="Содержимое 2"/>
          <p:cNvSpPr>
            <a:spLocks noGrp="1"/>
          </p:cNvSpPr>
          <p:nvPr>
            <p:ph idx="1"/>
          </p:nvPr>
        </p:nvSpPr>
        <p:spPr>
          <a:xfrm>
            <a:off x="457200" y="2500313"/>
            <a:ext cx="8229600" cy="3625850"/>
          </a:xfrm>
        </p:spPr>
        <p:txBody>
          <a:bodyPr/>
          <a:lstStyle/>
          <a:p>
            <a:pPr>
              <a:buFont typeface="Arial" charset="0"/>
              <a:buNone/>
            </a:pPr>
            <a:r>
              <a:rPr lang="ru-RU" sz="2000" b="1" dirty="0" smtClean="0">
                <a:solidFill>
                  <a:srgbClr val="35688B"/>
                </a:solidFill>
                <a:latin typeface="Garamond" pitchFamily="18" charset="0"/>
              </a:rPr>
              <a:t>     Участникам </a:t>
            </a:r>
            <a:r>
              <a:rPr lang="ru-RU" sz="2000" b="1" dirty="0" smtClean="0">
                <a:solidFill>
                  <a:srgbClr val="35688B"/>
                </a:solidFill>
                <a:latin typeface="Garamond" pitchFamily="18" charset="0"/>
              </a:rPr>
              <a:t>итогового сочинения (изложения), не являющимся обучающимися ОО, в которой проводится сочинение (изложение), будет выдан пропуск (уведомление)  на сочинение (изложение) по месту регистрации.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3888FACE-E852-4422-99FE-FB789D527D9F}" type="slidenum">
              <a:rPr lang="ru-RU"/>
              <a:pPr>
                <a:defRPr/>
              </a:pPr>
              <a:t>27</a:t>
            </a:fld>
            <a:endParaRPr lang="ru-RU"/>
          </a:p>
        </p:txBody>
      </p:sp>
      <p:sp>
        <p:nvSpPr>
          <p:cNvPr id="38913" name="Заголовок 1"/>
          <p:cNvSpPr>
            <a:spLocks noGrp="1"/>
          </p:cNvSpPr>
          <p:nvPr>
            <p:ph type="title"/>
          </p:nvPr>
        </p:nvSpPr>
        <p:spPr/>
        <p:txBody>
          <a:bodyPr/>
          <a:lstStyle/>
          <a:p>
            <a:endParaRPr lang="ru-RU" smtClean="0"/>
          </a:p>
        </p:txBody>
      </p:sp>
      <p:sp>
        <p:nvSpPr>
          <p:cNvPr id="38914" name="Содержимое 2"/>
          <p:cNvSpPr>
            <a:spLocks noGrp="1"/>
          </p:cNvSpPr>
          <p:nvPr>
            <p:ph idx="1"/>
          </p:nvPr>
        </p:nvSpPr>
        <p:spPr>
          <a:xfrm>
            <a:off x="457200" y="2643188"/>
            <a:ext cx="8229600" cy="3482975"/>
          </a:xfrm>
        </p:spPr>
        <p:txBody>
          <a:bodyPr/>
          <a:lstStyle/>
          <a:p>
            <a:r>
              <a:rPr lang="ru-RU" sz="2000" b="1" smtClean="0">
                <a:solidFill>
                  <a:srgbClr val="35688B"/>
                </a:solidFill>
                <a:latin typeface="Garamond" pitchFamily="18" charset="0"/>
              </a:rPr>
              <a:t>Участники занимают места в соответствии с распределением, сформированным руководителем образовательной организации, или в произвольном порядке;</a:t>
            </a:r>
          </a:p>
          <a:p>
            <a:r>
              <a:rPr lang="ru-RU" sz="2000" b="1" smtClean="0">
                <a:solidFill>
                  <a:srgbClr val="35688B"/>
                </a:solidFill>
                <a:latin typeface="Garamond" pitchFamily="18" charset="0"/>
              </a:rPr>
              <a:t>Член комиссии указывает участнику итогового сочинения (изложения) место в учебном кабинете;</a:t>
            </a:r>
          </a:p>
          <a:p>
            <a:r>
              <a:rPr lang="ru-RU" sz="2000" b="1" smtClean="0">
                <a:solidFill>
                  <a:srgbClr val="35688B"/>
                </a:solidFill>
                <a:latin typeface="Garamond" pitchFamily="18" charset="0"/>
              </a:rPr>
              <a:t>Член комиссии указывает место, где участник итогового сочинения (изложения) может оставить свои личные вещи.</a:t>
            </a:r>
          </a:p>
          <a:p>
            <a:endParaRPr lang="ru-RU"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198887E5-736A-44B2-9723-D7F021FF9930}" type="slidenum">
              <a:rPr lang="ru-RU"/>
              <a:pPr>
                <a:defRPr/>
              </a:pPr>
              <a:t>28</a:t>
            </a:fld>
            <a:endParaRPr lang="ru-RU"/>
          </a:p>
        </p:txBody>
      </p:sp>
      <p:sp>
        <p:nvSpPr>
          <p:cNvPr id="2" name="Заголовок 1"/>
          <p:cNvSpPr>
            <a:spLocks noGrp="1"/>
          </p:cNvSpPr>
          <p:nvPr>
            <p:ph type="title"/>
          </p:nvPr>
        </p:nvSpPr>
        <p:spPr>
          <a:xfrm>
            <a:off x="457200" y="928688"/>
            <a:ext cx="8229600" cy="1000125"/>
          </a:xfrm>
        </p:spPr>
        <p:txBody>
          <a:bodyPr>
            <a:normAutofit/>
          </a:bodyPr>
          <a:lstStyle/>
          <a:p>
            <a:pPr fontAlgn="auto">
              <a:spcAft>
                <a:spcPts val="0"/>
              </a:spcAft>
              <a:defRPr/>
            </a:pPr>
            <a:r>
              <a:rPr lang="ru-RU" altLang="ru-RU" sz="3200" b="1" dirty="0" smtClean="0">
                <a:solidFill>
                  <a:schemeClr val="tx2"/>
                </a:solidFill>
                <a:effectLst>
                  <a:outerShdw blurRad="38100" dist="38100" dir="2700000" algn="tl">
                    <a:srgbClr val="C0C0C0"/>
                  </a:outerShdw>
                </a:effectLst>
                <a:latin typeface="Garamond" pitchFamily="18" charset="0"/>
              </a:rPr>
              <a:t>Темы сочинения (изложения)</a:t>
            </a:r>
            <a:endParaRPr lang="ru-RU" altLang="ru-RU" sz="3200" b="1" dirty="0">
              <a:solidFill>
                <a:schemeClr val="tx2"/>
              </a:solidFill>
              <a:effectLst>
                <a:outerShdw blurRad="38100" dist="38100" dir="2700000" algn="tl">
                  <a:srgbClr val="C0C0C0"/>
                </a:outerShdw>
              </a:effectLst>
              <a:latin typeface="Garamond" pitchFamily="18" charset="0"/>
            </a:endParaRPr>
          </a:p>
        </p:txBody>
      </p:sp>
      <p:graphicFrame>
        <p:nvGraphicFramePr>
          <p:cNvPr id="6" name="Содержимое 5"/>
          <p:cNvGraphicFramePr>
            <a:graphicFrameLocks noGrp="1"/>
          </p:cNvGraphicFramePr>
          <p:nvPr>
            <p:ph idx="1"/>
          </p:nvPr>
        </p:nvGraphicFramePr>
        <p:xfrm>
          <a:off x="357158" y="1857364"/>
          <a:ext cx="8229600" cy="432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E6164513-D087-474D-B930-3A9FDC2D4FA4}" type="slidenum">
              <a:rPr lang="ru-RU"/>
              <a:pPr>
                <a:defRPr/>
              </a:pPr>
              <a:t>29</a:t>
            </a:fld>
            <a:endParaRPr lang="ru-RU"/>
          </a:p>
        </p:txBody>
      </p:sp>
      <p:sp>
        <p:nvSpPr>
          <p:cNvPr id="2" name="Заголовок 1"/>
          <p:cNvSpPr>
            <a:spLocks noGrp="1"/>
          </p:cNvSpPr>
          <p:nvPr>
            <p:ph type="title"/>
          </p:nvPr>
        </p:nvSpPr>
        <p:spPr>
          <a:xfrm>
            <a:off x="642938" y="928688"/>
            <a:ext cx="8229600" cy="571500"/>
          </a:xfrm>
        </p:spPr>
        <p:txBody>
          <a:bodyPr/>
          <a:lstStyle/>
          <a:p>
            <a:pPr>
              <a:defRPr/>
            </a:pPr>
            <a:r>
              <a:rPr lang="ru-RU" altLang="ru-RU" sz="3200" b="1" dirty="0" smtClean="0">
                <a:solidFill>
                  <a:schemeClr val="tx2"/>
                </a:solidFill>
                <a:effectLst>
                  <a:outerShdw blurRad="38100" dist="38100" dir="2700000" algn="tl">
                    <a:srgbClr val="C0C0C0"/>
                  </a:outerShdw>
                </a:effectLst>
                <a:latin typeface="Garamond" pitchFamily="18" charset="0"/>
              </a:rPr>
              <a:t>Темы сочинения (изложения)</a:t>
            </a:r>
            <a:endParaRPr lang="ru-RU" altLang="ru-RU" sz="3200" b="1" dirty="0">
              <a:solidFill>
                <a:schemeClr val="tx2"/>
              </a:solidFill>
              <a:effectLst>
                <a:outerShdw blurRad="38100" dist="38100" dir="2700000" algn="tl">
                  <a:srgbClr val="C0C0C0"/>
                </a:outerShdw>
              </a:effectLst>
              <a:latin typeface="Garamond" pitchFamily="18" charset="0"/>
            </a:endParaRPr>
          </a:p>
        </p:txBody>
      </p:sp>
      <p:sp>
        <p:nvSpPr>
          <p:cNvPr id="40962" name="Содержимое 2"/>
          <p:cNvSpPr>
            <a:spLocks noGrp="1"/>
          </p:cNvSpPr>
          <p:nvPr>
            <p:ph idx="1"/>
          </p:nvPr>
        </p:nvSpPr>
        <p:spPr>
          <a:xfrm>
            <a:off x="457200" y="2928938"/>
            <a:ext cx="8229600" cy="3197225"/>
          </a:xfrm>
        </p:spPr>
        <p:txBody>
          <a:bodyPr/>
          <a:lstStyle/>
          <a:p>
            <a:r>
              <a:rPr lang="ru-RU" sz="2000" b="1" smtClean="0">
                <a:solidFill>
                  <a:srgbClr val="35688B"/>
                </a:solidFill>
                <a:latin typeface="Garamond" pitchFamily="18" charset="0"/>
              </a:rPr>
              <a:t>темы сочинения могут быть распечатаны на каждого участника или размещены на доске (информационном стенде);</a:t>
            </a:r>
          </a:p>
          <a:p>
            <a:r>
              <a:rPr lang="ru-RU" sz="2000" b="1" smtClean="0">
                <a:solidFill>
                  <a:srgbClr val="35688B"/>
                </a:solidFill>
                <a:latin typeface="Garamond" pitchFamily="18" charset="0"/>
              </a:rPr>
              <a:t>глухих, слабослышащих выпускников, а также выпускников с тяжелыми нарушениями речи необходимо обеспечить текстами изложений  (они не прослушивают, а в течение 40 минут читают текст для изложения).</a:t>
            </a:r>
          </a:p>
          <a:p>
            <a:endParaRPr lang="ru-RU"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4188B681-F090-458E-A41D-106708481B2E}" type="slidenum">
              <a:rPr lang="ru-RU"/>
              <a:pPr>
                <a:defRPr/>
              </a:pPr>
              <a:t>3</a:t>
            </a:fld>
            <a:endParaRPr lang="ru-RU"/>
          </a:p>
        </p:txBody>
      </p:sp>
      <p:sp>
        <p:nvSpPr>
          <p:cNvPr id="18433" name="Заголовок 1"/>
          <p:cNvSpPr>
            <a:spLocks noGrp="1"/>
          </p:cNvSpPr>
          <p:nvPr>
            <p:ph type="title"/>
          </p:nvPr>
        </p:nvSpPr>
        <p:spPr/>
        <p:txBody>
          <a:bodyPr/>
          <a:lstStyle/>
          <a:p>
            <a:endParaRPr lang="ru-RU" smtClean="0"/>
          </a:p>
        </p:txBody>
      </p:sp>
      <p:sp>
        <p:nvSpPr>
          <p:cNvPr id="3" name="Содержимое 2"/>
          <p:cNvSpPr>
            <a:spLocks noGrp="1"/>
          </p:cNvSpPr>
          <p:nvPr>
            <p:ph idx="1"/>
          </p:nvPr>
        </p:nvSpPr>
        <p:spPr/>
        <p:txBody>
          <a:bodyPr/>
          <a:lstStyle/>
          <a:p>
            <a:pPr algn="ctr">
              <a:buFont typeface="Arial" charset="0"/>
              <a:buNone/>
              <a:defRPr/>
            </a:pPr>
            <a:r>
              <a:rPr lang="ru-RU" altLang="ru-RU" b="1" dirty="0" smtClean="0">
                <a:solidFill>
                  <a:schemeClr val="tx2"/>
                </a:solidFill>
                <a:effectLst>
                  <a:outerShdw blurRad="38100" dist="38100" dir="2700000" algn="tl">
                    <a:srgbClr val="C0C0C0"/>
                  </a:outerShdw>
                </a:effectLst>
                <a:latin typeface="Garamond" pitchFamily="18" charset="0"/>
                <a:ea typeface="+mj-ea"/>
                <a:cs typeface="+mj-cs"/>
              </a:rPr>
              <a:t>Письмо </a:t>
            </a:r>
            <a:r>
              <a:rPr lang="ru-RU" altLang="ru-RU" b="1" dirty="0" err="1" smtClean="0">
                <a:solidFill>
                  <a:schemeClr val="tx2"/>
                </a:solidFill>
                <a:effectLst>
                  <a:outerShdw blurRad="38100" dist="38100" dir="2700000" algn="tl">
                    <a:srgbClr val="C0C0C0"/>
                  </a:outerShdw>
                </a:effectLst>
                <a:latin typeface="Garamond" pitchFamily="18" charset="0"/>
                <a:ea typeface="+mj-ea"/>
                <a:cs typeface="+mj-cs"/>
              </a:rPr>
              <a:t>Рособрнадзора</a:t>
            </a:r>
            <a:r>
              <a:rPr lang="ru-RU" altLang="ru-RU" b="1" dirty="0" smtClean="0">
                <a:solidFill>
                  <a:schemeClr val="tx2"/>
                </a:solidFill>
                <a:effectLst>
                  <a:outerShdw blurRad="38100" dist="38100" dir="2700000" algn="tl">
                    <a:srgbClr val="C0C0C0"/>
                  </a:outerShdw>
                </a:effectLst>
                <a:latin typeface="Garamond" pitchFamily="18" charset="0"/>
                <a:ea typeface="+mj-ea"/>
                <a:cs typeface="+mj-cs"/>
              </a:rPr>
              <a:t> </a:t>
            </a:r>
          </a:p>
          <a:p>
            <a:pPr algn="ctr">
              <a:buFont typeface="Arial" charset="0"/>
              <a:buNone/>
              <a:defRPr/>
            </a:pPr>
            <a:r>
              <a:rPr lang="ru-RU" altLang="ru-RU" b="1" dirty="0" smtClean="0">
                <a:solidFill>
                  <a:schemeClr val="tx2"/>
                </a:solidFill>
                <a:effectLst>
                  <a:outerShdw blurRad="38100" dist="38100" dir="2700000" algn="tl">
                    <a:srgbClr val="C0C0C0"/>
                  </a:outerShdw>
                </a:effectLst>
                <a:latin typeface="Garamond" pitchFamily="18" charset="0"/>
                <a:ea typeface="+mj-ea"/>
                <a:cs typeface="+mj-cs"/>
              </a:rPr>
              <a:t>от 15.10.2014 № 02-674</a:t>
            </a:r>
          </a:p>
          <a:p>
            <a:pPr algn="ctr">
              <a:buFont typeface="Arial" charset="0"/>
              <a:buNone/>
              <a:defRPr/>
            </a:pPr>
            <a:r>
              <a:rPr lang="ru-RU" altLang="ru-RU" b="1" dirty="0" smtClean="0">
                <a:solidFill>
                  <a:schemeClr val="tx2"/>
                </a:solidFill>
                <a:effectLst>
                  <a:outerShdw blurRad="38100" dist="38100" dir="2700000" algn="tl">
                    <a:srgbClr val="C0C0C0"/>
                  </a:outerShdw>
                </a:effectLst>
                <a:latin typeface="Garamond" pitchFamily="18" charset="0"/>
                <a:ea typeface="+mj-ea"/>
                <a:cs typeface="+mj-cs"/>
              </a:rPr>
              <a:t>О направлении методических рекомендаций по проведению итогового сочинения (изложения)</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D2AF7C39-6326-4D8E-88F4-57121BAC2B6A}" type="slidenum">
              <a:rPr lang="ru-RU"/>
              <a:pPr>
                <a:defRPr/>
              </a:pPr>
              <a:t>30</a:t>
            </a:fld>
            <a:endParaRPr lang="ru-RU"/>
          </a:p>
        </p:txBody>
      </p:sp>
      <p:sp>
        <p:nvSpPr>
          <p:cNvPr id="41985" name="Заголовок 1"/>
          <p:cNvSpPr>
            <a:spLocks noGrp="1"/>
          </p:cNvSpPr>
          <p:nvPr>
            <p:ph type="title"/>
          </p:nvPr>
        </p:nvSpPr>
        <p:spPr/>
        <p:txBody>
          <a:bodyPr/>
          <a:lstStyle/>
          <a:p>
            <a:endParaRPr lang="ru-RU" smtClean="0"/>
          </a:p>
        </p:txBody>
      </p:sp>
      <p:sp>
        <p:nvSpPr>
          <p:cNvPr id="41986" name="Содержимое 2"/>
          <p:cNvSpPr>
            <a:spLocks noGrp="1"/>
          </p:cNvSpPr>
          <p:nvPr>
            <p:ph idx="1"/>
          </p:nvPr>
        </p:nvSpPr>
        <p:spPr/>
        <p:txBody>
          <a:bodyPr/>
          <a:lstStyle/>
          <a:p>
            <a:pPr marL="0" indent="0">
              <a:buFont typeface="Arial" charset="0"/>
              <a:buNone/>
            </a:pPr>
            <a:r>
              <a:rPr lang="ru-RU" sz="2000" b="1" dirty="0" smtClean="0">
                <a:solidFill>
                  <a:srgbClr val="35688B"/>
                </a:solidFill>
                <a:latin typeface="Garamond" pitchFamily="18" charset="0"/>
              </a:rPr>
              <a:t>Во время проведения итогового сочинения (изложения) на рабочем столе участника, помимо регистрационного бланка, бланков записи, листов с темами итогового сочинения, черновиков находятся:</a:t>
            </a:r>
          </a:p>
          <a:p>
            <a:pPr marL="0" indent="0"/>
            <a:r>
              <a:rPr lang="ru-RU" sz="2000" b="1" dirty="0" smtClean="0">
                <a:solidFill>
                  <a:srgbClr val="35688B"/>
                </a:solidFill>
                <a:latin typeface="Garamond" pitchFamily="18" charset="0"/>
              </a:rPr>
              <a:t>черная </a:t>
            </a:r>
            <a:r>
              <a:rPr lang="ru-RU" sz="2000" b="1" dirty="0" smtClean="0">
                <a:solidFill>
                  <a:srgbClr val="35688B"/>
                </a:solidFill>
                <a:latin typeface="Garamond" pitchFamily="18" charset="0"/>
              </a:rPr>
              <a:t>гелиевая </a:t>
            </a:r>
            <a:r>
              <a:rPr lang="ru-RU" sz="2000" b="1" dirty="0" smtClean="0">
                <a:solidFill>
                  <a:srgbClr val="35688B"/>
                </a:solidFill>
                <a:latin typeface="Garamond" pitchFamily="18" charset="0"/>
              </a:rPr>
              <a:t>ручка;</a:t>
            </a:r>
          </a:p>
          <a:p>
            <a:pPr marL="0" indent="0"/>
            <a:r>
              <a:rPr lang="ru-RU" sz="2000" b="1" dirty="0" smtClean="0">
                <a:solidFill>
                  <a:srgbClr val="35688B"/>
                </a:solidFill>
                <a:latin typeface="Garamond" pitchFamily="18" charset="0"/>
              </a:rPr>
              <a:t>документ, </a:t>
            </a:r>
            <a:r>
              <a:rPr lang="ru-RU" sz="2000" b="1" smtClean="0">
                <a:solidFill>
                  <a:srgbClr val="35688B"/>
                </a:solidFill>
                <a:latin typeface="Garamond" pitchFamily="18" charset="0"/>
              </a:rPr>
              <a:t>удостоверяющий </a:t>
            </a:r>
            <a:r>
              <a:rPr lang="ru-RU" sz="2000" b="1" smtClean="0">
                <a:solidFill>
                  <a:srgbClr val="35688B"/>
                </a:solidFill>
                <a:latin typeface="Garamond" pitchFamily="18" charset="0"/>
              </a:rPr>
              <a:t>личность, </a:t>
            </a:r>
            <a:r>
              <a:rPr lang="ru-RU" sz="2000" b="1" dirty="0" smtClean="0">
                <a:solidFill>
                  <a:srgbClr val="35688B"/>
                </a:solidFill>
                <a:latin typeface="Garamond" pitchFamily="18" charset="0"/>
              </a:rPr>
              <a:t>и пропуск на сочинение (изложение) (при наличии);</a:t>
            </a:r>
          </a:p>
          <a:p>
            <a:pPr marL="0" indent="0"/>
            <a:r>
              <a:rPr lang="ru-RU" sz="2000" b="1" dirty="0" smtClean="0">
                <a:solidFill>
                  <a:srgbClr val="35688B"/>
                </a:solidFill>
                <a:latin typeface="Garamond" pitchFamily="18" charset="0"/>
              </a:rPr>
              <a:t>орфографический словарь (для изложения – орфографический и толковый словарь);</a:t>
            </a:r>
          </a:p>
          <a:p>
            <a:pPr marL="0" indent="0"/>
            <a:r>
              <a:rPr lang="ru-RU" sz="2000" b="1" dirty="0" smtClean="0">
                <a:solidFill>
                  <a:srgbClr val="35688B"/>
                </a:solidFill>
                <a:latin typeface="Garamond" pitchFamily="18" charset="0"/>
              </a:rPr>
              <a:t>текст для чтения изложения для глухих, слабослышащих выпускников, а также выпускников с тяжелыми нарушениями речи (текст выдается на 40 минут).</a:t>
            </a:r>
          </a:p>
          <a:p>
            <a:pPr marL="0" indent="0"/>
            <a:r>
              <a:rPr lang="ru-RU" sz="2000" b="1" dirty="0" smtClean="0">
                <a:solidFill>
                  <a:srgbClr val="35688B"/>
                </a:solidFill>
                <a:latin typeface="Garamond" pitchFamily="18" charset="0"/>
              </a:rPr>
              <a:t>при необходимости – лекарства и питание.</a:t>
            </a:r>
          </a:p>
          <a:p>
            <a:pPr marL="0" indent="0"/>
            <a:endParaRPr lang="ru-RU" sz="1600"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F926C899-DB30-4B24-8B06-D95F9EF9FCB1}" type="slidenum">
              <a:rPr lang="ru-RU"/>
              <a:pPr>
                <a:defRPr/>
              </a:pPr>
              <a:t>31</a:t>
            </a:fld>
            <a:endParaRPr lang="ru-RU"/>
          </a:p>
        </p:txBody>
      </p:sp>
      <p:sp>
        <p:nvSpPr>
          <p:cNvPr id="2" name="Заголовок 1"/>
          <p:cNvSpPr>
            <a:spLocks noGrp="1"/>
          </p:cNvSpPr>
          <p:nvPr>
            <p:ph type="title"/>
          </p:nvPr>
        </p:nvSpPr>
        <p:spPr>
          <a:xfrm>
            <a:off x="642938" y="1357313"/>
            <a:ext cx="8229600" cy="642937"/>
          </a:xfrm>
        </p:spPr>
        <p:txBody>
          <a:bodyPr/>
          <a:lstStyle/>
          <a:p>
            <a:pPr>
              <a:defRPr/>
            </a:pPr>
            <a:r>
              <a:rPr lang="ru-RU" altLang="ru-RU" sz="3200" b="1" dirty="0" smtClean="0">
                <a:solidFill>
                  <a:schemeClr val="tx2"/>
                </a:solidFill>
                <a:effectLst>
                  <a:outerShdw blurRad="38100" dist="38100" dir="2700000" algn="tl">
                    <a:srgbClr val="C0C0C0"/>
                  </a:outerShdw>
                </a:effectLst>
                <a:latin typeface="Garamond" pitchFamily="18" charset="0"/>
              </a:rPr>
              <a:t>До начала итогового сочинения (изложения) член комиссии должен:</a:t>
            </a:r>
            <a:br>
              <a:rPr lang="ru-RU" altLang="ru-RU" sz="3200" b="1" dirty="0" smtClean="0">
                <a:solidFill>
                  <a:schemeClr val="tx2"/>
                </a:solidFill>
                <a:effectLst>
                  <a:outerShdw blurRad="38100" dist="38100" dir="2700000" algn="tl">
                    <a:srgbClr val="C0C0C0"/>
                  </a:outerShdw>
                </a:effectLst>
                <a:latin typeface="Garamond" pitchFamily="18" charset="0"/>
              </a:rPr>
            </a:br>
            <a:endParaRPr lang="ru-RU" altLang="ru-RU" sz="3200" b="1" dirty="0">
              <a:solidFill>
                <a:schemeClr val="tx2"/>
              </a:solidFill>
              <a:effectLst>
                <a:outerShdw blurRad="38100" dist="38100" dir="2700000" algn="tl">
                  <a:srgbClr val="C0C0C0"/>
                </a:outerShdw>
              </a:effectLst>
              <a:latin typeface="Garamond" pitchFamily="18" charset="0"/>
            </a:endParaRPr>
          </a:p>
        </p:txBody>
      </p:sp>
      <p:sp>
        <p:nvSpPr>
          <p:cNvPr id="43010" name="Содержимое 2"/>
          <p:cNvSpPr>
            <a:spLocks noGrp="1"/>
          </p:cNvSpPr>
          <p:nvPr>
            <p:ph idx="1"/>
          </p:nvPr>
        </p:nvSpPr>
        <p:spPr>
          <a:xfrm>
            <a:off x="0" y="2143125"/>
            <a:ext cx="9001125" cy="3983038"/>
          </a:xfrm>
        </p:spPr>
        <p:txBody>
          <a:bodyPr/>
          <a:lstStyle/>
          <a:p>
            <a:r>
              <a:rPr lang="ru-RU" sz="2000" b="1" smtClean="0">
                <a:solidFill>
                  <a:srgbClr val="35688B"/>
                </a:solidFill>
                <a:latin typeface="Garamond" pitchFamily="18" charset="0"/>
              </a:rPr>
              <a:t>провести инструктаж обучающихся, в том числе проинформировать о правилах оформления итогового сочинения (изложения), продолжительности проведения итогового сочинения (изложения), а также о времени и месте ознакомления с результатами итогового сочинения (изложения);</a:t>
            </a:r>
          </a:p>
          <a:p>
            <a:r>
              <a:rPr lang="ru-RU" sz="2000" b="1" smtClean="0">
                <a:solidFill>
                  <a:srgbClr val="35688B"/>
                </a:solidFill>
                <a:latin typeface="Garamond" pitchFamily="18" charset="0"/>
              </a:rPr>
              <a:t>выдать каждому участнику бланки регистрации и бланки записи, темы сочинений (в случае печати тем сочинений на каждого участника);</a:t>
            </a:r>
          </a:p>
          <a:p>
            <a:r>
              <a:rPr lang="ru-RU" sz="2000" b="1" smtClean="0">
                <a:solidFill>
                  <a:srgbClr val="35688B"/>
                </a:solidFill>
                <a:latin typeface="Garamond" pitchFamily="18" charset="0"/>
              </a:rPr>
              <a:t>ознакомить участников итогового сочинения (изложения) с темами сочинений;</a:t>
            </a:r>
          </a:p>
          <a:p>
            <a:endParaRPr lang="ru-RU"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8EE1AD3C-7521-4C76-93C5-F5AC4AF93F8D}" type="slidenum">
              <a:rPr lang="ru-RU"/>
              <a:pPr>
                <a:defRPr/>
              </a:pPr>
              <a:t>32</a:t>
            </a:fld>
            <a:endParaRPr lang="ru-RU"/>
          </a:p>
        </p:txBody>
      </p:sp>
      <p:sp>
        <p:nvSpPr>
          <p:cNvPr id="2" name="Заголовок 1"/>
          <p:cNvSpPr>
            <a:spLocks noGrp="1"/>
          </p:cNvSpPr>
          <p:nvPr>
            <p:ph type="title"/>
          </p:nvPr>
        </p:nvSpPr>
        <p:spPr>
          <a:xfrm>
            <a:off x="642938" y="1357313"/>
            <a:ext cx="8229600" cy="642937"/>
          </a:xfrm>
        </p:spPr>
        <p:txBody>
          <a:bodyPr/>
          <a:lstStyle/>
          <a:p>
            <a:pPr>
              <a:defRPr/>
            </a:pPr>
            <a:r>
              <a:rPr lang="ru-RU" altLang="ru-RU" sz="3200" b="1" dirty="0" smtClean="0">
                <a:solidFill>
                  <a:schemeClr val="tx2"/>
                </a:solidFill>
                <a:effectLst>
                  <a:outerShdw blurRad="38100" dist="38100" dir="2700000" algn="tl">
                    <a:srgbClr val="C0C0C0"/>
                  </a:outerShdw>
                </a:effectLst>
                <a:latin typeface="Garamond" pitchFamily="18" charset="0"/>
              </a:rPr>
              <a:t>До начала итогового сочинения (изложения) член комиссии должен:</a:t>
            </a:r>
            <a:br>
              <a:rPr lang="ru-RU" altLang="ru-RU" sz="3200" b="1" dirty="0" smtClean="0">
                <a:solidFill>
                  <a:schemeClr val="tx2"/>
                </a:solidFill>
                <a:effectLst>
                  <a:outerShdw blurRad="38100" dist="38100" dir="2700000" algn="tl">
                    <a:srgbClr val="C0C0C0"/>
                  </a:outerShdw>
                </a:effectLst>
                <a:latin typeface="Garamond" pitchFamily="18" charset="0"/>
              </a:rPr>
            </a:br>
            <a:endParaRPr lang="ru-RU" altLang="ru-RU" sz="3200" b="1" dirty="0">
              <a:solidFill>
                <a:schemeClr val="tx2"/>
              </a:solidFill>
              <a:effectLst>
                <a:outerShdw blurRad="38100" dist="38100" dir="2700000" algn="tl">
                  <a:srgbClr val="C0C0C0"/>
                </a:outerShdw>
              </a:effectLst>
              <a:latin typeface="Garamond" pitchFamily="18" charset="0"/>
            </a:endParaRPr>
          </a:p>
        </p:txBody>
      </p:sp>
      <p:sp>
        <p:nvSpPr>
          <p:cNvPr id="44034" name="Содержимое 2"/>
          <p:cNvSpPr>
            <a:spLocks noGrp="1"/>
          </p:cNvSpPr>
          <p:nvPr>
            <p:ph idx="1"/>
          </p:nvPr>
        </p:nvSpPr>
        <p:spPr>
          <a:xfrm>
            <a:off x="0" y="2143125"/>
            <a:ext cx="9001125" cy="3983038"/>
          </a:xfrm>
        </p:spPr>
        <p:txBody>
          <a:bodyPr/>
          <a:lstStyle/>
          <a:p>
            <a:r>
              <a:rPr lang="ru-RU" sz="2000" b="1" dirty="0" smtClean="0">
                <a:solidFill>
                  <a:srgbClr val="35688B"/>
                </a:solidFill>
                <a:latin typeface="Garamond" pitchFamily="18" charset="0"/>
              </a:rPr>
              <a:t>ПОСЛЕ ОЗНАКОМЛЕНИЯ И ВЫБОРА УЧАСТНИКАМИ ТЕМЫ СОЧИНЕНИЯ дать указание участникам итогового сочинения (изложения) заполнить регистрационные поля бланков итогового сочинения (изложения);</a:t>
            </a:r>
          </a:p>
          <a:p>
            <a:r>
              <a:rPr lang="ru-RU" sz="2000" b="1" dirty="0" smtClean="0">
                <a:solidFill>
                  <a:srgbClr val="35688B"/>
                </a:solidFill>
                <a:latin typeface="Garamond" pitchFamily="18" charset="0"/>
              </a:rPr>
              <a:t>после заполнения всеми участниками бланков регистрации и регистрационных полей бланков записи объявить начало итогового сочинения (изложения), продолжительность и время окончания итогового сочинения (изложения) и зафиксировать на доске  (информационном стенде) время начала и окончания итогового сочинения (изложения).</a:t>
            </a:r>
          </a:p>
          <a:p>
            <a:pPr algn="ctr">
              <a:buNone/>
            </a:pPr>
            <a:endParaRPr lang="ru-RU" sz="2000" b="1" i="1" dirty="0" smtClean="0">
              <a:solidFill>
                <a:srgbClr val="35688B"/>
              </a:solidFill>
              <a:latin typeface="Garamond" pitchFamily="18" charset="0"/>
            </a:endParaRPr>
          </a:p>
          <a:p>
            <a:pPr algn="ctr">
              <a:buNone/>
            </a:pPr>
            <a:r>
              <a:rPr lang="ru-RU" sz="2000" b="1" i="1" dirty="0" smtClean="0">
                <a:solidFill>
                  <a:srgbClr val="35688B"/>
                </a:solidFill>
                <a:latin typeface="Garamond" pitchFamily="18" charset="0"/>
              </a:rPr>
              <a:t>Продолжительность сочинения (изложения) – 3 часа 55 минут. </a:t>
            </a:r>
          </a:p>
          <a:p>
            <a:pPr algn="ctr">
              <a:buNone/>
            </a:pPr>
            <a:r>
              <a:rPr lang="ru-RU" sz="2000" b="1" i="1" dirty="0" smtClean="0">
                <a:solidFill>
                  <a:srgbClr val="35688B"/>
                </a:solidFill>
                <a:latin typeface="Garamond" pitchFamily="18" charset="0"/>
              </a:rPr>
              <a:t>Для лиц с ОВЗ продолжительность увеличивается на 1,5 часа.</a:t>
            </a:r>
          </a:p>
          <a:p>
            <a:endParaRPr lang="ru-RU"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pPr>
              <a:defRPr/>
            </a:pPr>
            <a:fld id="{0D90DCF7-B873-4FC6-9F8A-655BD11DDA37}" type="slidenum">
              <a:rPr lang="ru-RU"/>
              <a:pPr>
                <a:defRPr/>
              </a:pPr>
              <a:t>33</a:t>
            </a:fld>
            <a:endParaRPr lang="ru-RU"/>
          </a:p>
        </p:txBody>
      </p:sp>
      <p:sp>
        <p:nvSpPr>
          <p:cNvPr id="49156" name="Text Box 4"/>
          <p:cNvSpPr txBox="1">
            <a:spLocks noChangeArrowheads="1"/>
          </p:cNvSpPr>
          <p:nvPr/>
        </p:nvSpPr>
        <p:spPr bwMode="auto">
          <a:xfrm>
            <a:off x="1331913" y="758825"/>
            <a:ext cx="7272337" cy="584200"/>
          </a:xfrm>
          <a:prstGeom prst="rect">
            <a:avLst/>
          </a:prstGeom>
          <a:noFill/>
          <a:ln w="9525">
            <a:noFill/>
            <a:miter lim="800000"/>
            <a:headEnd/>
            <a:tailEnd/>
          </a:ln>
          <a:effectLst/>
        </p:spPr>
        <p:txBody>
          <a:bodyPr>
            <a:spAutoFit/>
          </a:bodyPr>
          <a:lstStyle/>
          <a:p>
            <a:pPr>
              <a:spcBef>
                <a:spcPct val="50000"/>
              </a:spcBef>
              <a:defRPr/>
            </a:pPr>
            <a:r>
              <a:rPr lang="ru-RU" altLang="ru-RU" sz="3200" b="1" dirty="0">
                <a:solidFill>
                  <a:schemeClr val="tx2"/>
                </a:solidFill>
                <a:effectLst>
                  <a:outerShdw blurRad="38100" dist="38100" dir="2700000" algn="tl">
                    <a:srgbClr val="C0C0C0"/>
                  </a:outerShdw>
                </a:effectLst>
                <a:latin typeface="Garamond" pitchFamily="18" charset="0"/>
                <a:ea typeface="+mj-ea"/>
                <a:cs typeface="+mj-cs"/>
              </a:rPr>
              <a:t>Формы бланков</a:t>
            </a:r>
          </a:p>
        </p:txBody>
      </p:sp>
      <p:pic>
        <p:nvPicPr>
          <p:cNvPr id="45058" name="Picture 2"/>
          <p:cNvPicPr>
            <a:picLocks noChangeAspect="1" noChangeArrowheads="1"/>
          </p:cNvPicPr>
          <p:nvPr/>
        </p:nvPicPr>
        <p:blipFill>
          <a:blip r:embed="rId2"/>
          <a:srcRect/>
          <a:stretch>
            <a:fillRect/>
          </a:stretch>
        </p:blipFill>
        <p:spPr bwMode="auto">
          <a:xfrm>
            <a:off x="755650" y="1268413"/>
            <a:ext cx="3654425" cy="5307012"/>
          </a:xfrm>
          <a:prstGeom prst="rect">
            <a:avLst/>
          </a:prstGeom>
          <a:noFill/>
          <a:ln w="9525">
            <a:noFill/>
            <a:miter lim="800000"/>
            <a:headEnd/>
            <a:tailEnd/>
          </a:ln>
        </p:spPr>
      </p:pic>
      <p:pic>
        <p:nvPicPr>
          <p:cNvPr id="45059" name="Picture 2"/>
          <p:cNvPicPr>
            <a:picLocks noChangeAspect="1" noChangeArrowheads="1"/>
          </p:cNvPicPr>
          <p:nvPr/>
        </p:nvPicPr>
        <p:blipFill>
          <a:blip r:embed="rId3"/>
          <a:srcRect/>
          <a:stretch>
            <a:fillRect/>
          </a:stretch>
        </p:blipFill>
        <p:spPr bwMode="auto">
          <a:xfrm>
            <a:off x="4572000" y="1268413"/>
            <a:ext cx="3681413" cy="5305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5"/>
          <p:cNvSpPr>
            <a:spLocks noGrp="1"/>
          </p:cNvSpPr>
          <p:nvPr>
            <p:ph type="sldNum" sz="quarter" idx="12"/>
          </p:nvPr>
        </p:nvSpPr>
        <p:spPr/>
        <p:txBody>
          <a:bodyPr/>
          <a:lstStyle/>
          <a:p>
            <a:pPr>
              <a:defRPr/>
            </a:pPr>
            <a:fld id="{066C0244-3604-41B5-84E8-1D828AD8C2CF}" type="slidenum">
              <a:rPr lang="ru-RU"/>
              <a:pPr>
                <a:defRPr/>
              </a:pPr>
              <a:t>34</a:t>
            </a:fld>
            <a:endParaRPr lang="ru-RU"/>
          </a:p>
        </p:txBody>
      </p:sp>
      <p:sp>
        <p:nvSpPr>
          <p:cNvPr id="51203" name="Text Box 3"/>
          <p:cNvSpPr txBox="1">
            <a:spLocks noChangeArrowheads="1"/>
          </p:cNvSpPr>
          <p:nvPr/>
        </p:nvSpPr>
        <p:spPr bwMode="auto">
          <a:xfrm>
            <a:off x="1928813" y="1000125"/>
            <a:ext cx="4357687" cy="584200"/>
          </a:xfrm>
          <a:prstGeom prst="rect">
            <a:avLst/>
          </a:prstGeom>
          <a:noFill/>
          <a:ln w="9525">
            <a:noFill/>
            <a:miter lim="800000"/>
            <a:headEnd/>
            <a:tailEnd/>
          </a:ln>
          <a:effectLst/>
        </p:spPr>
        <p:txBody>
          <a:bodyPr>
            <a:spAutoFit/>
          </a:bodyPr>
          <a:lstStyle/>
          <a:p>
            <a:pPr>
              <a:spcBef>
                <a:spcPct val="50000"/>
              </a:spcBef>
              <a:defRPr/>
            </a:pPr>
            <a:r>
              <a:rPr lang="ru-RU" altLang="ru-RU" sz="3200" b="1" dirty="0">
                <a:solidFill>
                  <a:schemeClr val="tx2"/>
                </a:solidFill>
                <a:effectLst>
                  <a:outerShdw blurRad="38100" dist="38100" dir="2700000" algn="tl">
                    <a:srgbClr val="C0C0C0"/>
                  </a:outerShdw>
                </a:effectLst>
                <a:latin typeface="Garamond" pitchFamily="18" charset="0"/>
                <a:ea typeface="+mj-ea"/>
                <a:cs typeface="+mj-cs"/>
              </a:rPr>
              <a:t>Связка бланков</a:t>
            </a:r>
          </a:p>
        </p:txBody>
      </p:sp>
      <p:pic>
        <p:nvPicPr>
          <p:cNvPr id="46082" name="Picture 2"/>
          <p:cNvPicPr>
            <a:picLocks noChangeAspect="1" noChangeArrowheads="1"/>
          </p:cNvPicPr>
          <p:nvPr/>
        </p:nvPicPr>
        <p:blipFill>
          <a:blip r:embed="rId2"/>
          <a:srcRect l="2623" t="3011" b="78931"/>
          <a:stretch>
            <a:fillRect/>
          </a:stretch>
        </p:blipFill>
        <p:spPr bwMode="auto">
          <a:xfrm>
            <a:off x="-15875" y="3932238"/>
            <a:ext cx="9159875" cy="2466975"/>
          </a:xfrm>
          <a:prstGeom prst="rect">
            <a:avLst/>
          </a:prstGeom>
          <a:noFill/>
          <a:ln w="9525">
            <a:noFill/>
            <a:miter lim="800000"/>
            <a:headEnd/>
            <a:tailEnd/>
          </a:ln>
        </p:spPr>
      </p:pic>
      <p:sp>
        <p:nvSpPr>
          <p:cNvPr id="46083" name="AutoShape 8"/>
          <p:cNvSpPr>
            <a:spLocks noChangeArrowheads="1"/>
          </p:cNvSpPr>
          <p:nvPr/>
        </p:nvSpPr>
        <p:spPr bwMode="auto">
          <a:xfrm rot="5400000">
            <a:off x="6623844" y="4185444"/>
            <a:ext cx="2519363" cy="574675"/>
          </a:xfrm>
          <a:prstGeom prst="rightArrow">
            <a:avLst>
              <a:gd name="adj1" fmla="val 50000"/>
              <a:gd name="adj2" fmla="val 109599"/>
            </a:avLst>
          </a:prstGeom>
          <a:solidFill>
            <a:schemeClr val="bg1"/>
          </a:solidFill>
          <a:ln w="57150">
            <a:solidFill>
              <a:srgbClr val="FF0000"/>
            </a:solidFill>
            <a:miter lim="800000"/>
            <a:headEnd/>
            <a:tailEnd/>
          </a:ln>
        </p:spPr>
        <p:txBody>
          <a:bodyPr rot="10800000" vert="eaVert" wrap="none" anchor="ctr"/>
          <a:lstStyle/>
          <a:p>
            <a:endParaRPr lang="ru-RU"/>
          </a:p>
        </p:txBody>
      </p:sp>
      <p:sp>
        <p:nvSpPr>
          <p:cNvPr id="46084" name="Rectangle 8"/>
          <p:cNvSpPr txBox="1">
            <a:spLocks noChangeArrowheads="1"/>
          </p:cNvSpPr>
          <p:nvPr/>
        </p:nvSpPr>
        <p:spPr bwMode="auto">
          <a:xfrm>
            <a:off x="250825" y="1700213"/>
            <a:ext cx="4105275" cy="1655762"/>
          </a:xfrm>
          <a:prstGeom prst="rect">
            <a:avLst/>
          </a:prstGeom>
          <a:noFill/>
          <a:ln w="9525">
            <a:noFill/>
            <a:miter lim="800000"/>
            <a:headEnd/>
            <a:tailEnd/>
          </a:ln>
        </p:spPr>
        <p:txBody>
          <a:bodyPr lIns="0" rIns="0"/>
          <a:lstStyle/>
          <a:p>
            <a:pPr>
              <a:lnSpc>
                <a:spcPct val="90000"/>
              </a:lnSpc>
              <a:spcBef>
                <a:spcPts val="575"/>
              </a:spcBef>
              <a:spcAft>
                <a:spcPts val="200"/>
              </a:spcAft>
              <a:buClr>
                <a:srgbClr val="C60C30"/>
              </a:buClr>
              <a:buFont typeface="Calibri" pitchFamily="34" charset="0"/>
              <a:buNone/>
            </a:pPr>
            <a:r>
              <a:rPr lang="ru-RU" sz="2100" b="1">
                <a:latin typeface="Calibri" pitchFamily="34" charset="0"/>
              </a:rPr>
              <a:t>Код работы</a:t>
            </a:r>
          </a:p>
          <a:p>
            <a:pPr>
              <a:lnSpc>
                <a:spcPct val="90000"/>
              </a:lnSpc>
              <a:spcBef>
                <a:spcPts val="575"/>
              </a:spcBef>
              <a:spcAft>
                <a:spcPts val="200"/>
              </a:spcAft>
              <a:buClr>
                <a:srgbClr val="C60C30"/>
              </a:buClr>
              <a:buFont typeface="Calibri" pitchFamily="34" charset="0"/>
              <a:buNone/>
            </a:pPr>
            <a:r>
              <a:rPr lang="ru-RU" sz="2100">
                <a:latin typeface="Calibri" pitchFamily="34" charset="0"/>
              </a:rPr>
              <a:t>- печатается заранее, </a:t>
            </a:r>
          </a:p>
          <a:p>
            <a:pPr>
              <a:lnSpc>
                <a:spcPct val="90000"/>
              </a:lnSpc>
              <a:spcBef>
                <a:spcPts val="575"/>
              </a:spcBef>
              <a:spcAft>
                <a:spcPts val="200"/>
              </a:spcAft>
              <a:buClr>
                <a:srgbClr val="C60C30"/>
              </a:buClr>
              <a:buFont typeface="Calibri" pitchFamily="34" charset="0"/>
              <a:buNone/>
            </a:pPr>
            <a:r>
              <a:rPr lang="ru-RU" sz="2100">
                <a:latin typeface="Calibri" pitchFamily="34" charset="0"/>
              </a:rPr>
              <a:t>- одинаковый на всех бланках одного комплекта</a:t>
            </a:r>
          </a:p>
        </p:txBody>
      </p:sp>
      <p:pic>
        <p:nvPicPr>
          <p:cNvPr id="46085" name="Picture 3"/>
          <p:cNvPicPr>
            <a:picLocks noChangeAspect="1" noChangeArrowheads="1"/>
          </p:cNvPicPr>
          <p:nvPr/>
        </p:nvPicPr>
        <p:blipFill>
          <a:blip r:embed="rId3"/>
          <a:srcRect/>
          <a:stretch>
            <a:fillRect/>
          </a:stretch>
        </p:blipFill>
        <p:spPr bwMode="auto">
          <a:xfrm>
            <a:off x="4356100" y="2022475"/>
            <a:ext cx="4619625" cy="1190625"/>
          </a:xfrm>
          <a:prstGeom prst="rect">
            <a:avLst/>
          </a:prstGeom>
          <a:noFill/>
          <a:ln w="9525">
            <a:noFill/>
            <a:miter lim="800000"/>
            <a:headEnd/>
            <a:tailEnd/>
          </a:ln>
        </p:spPr>
      </p:pic>
      <p:sp>
        <p:nvSpPr>
          <p:cNvPr id="46086" name="TextBox 7"/>
          <p:cNvSpPr txBox="1">
            <a:spLocks noChangeArrowheads="1"/>
          </p:cNvSpPr>
          <p:nvPr/>
        </p:nvSpPr>
        <p:spPr bwMode="auto">
          <a:xfrm>
            <a:off x="4573588" y="2238375"/>
            <a:ext cx="4079875" cy="914400"/>
          </a:xfrm>
          <a:prstGeom prst="rect">
            <a:avLst/>
          </a:prstGeom>
          <a:noFill/>
          <a:ln w="9525">
            <a:noFill/>
            <a:miter lim="800000"/>
            <a:headEnd/>
            <a:tailEnd/>
          </a:ln>
        </p:spPr>
        <p:txBody>
          <a:bodyPr wrap="none">
            <a:spAutoFit/>
          </a:bodyPr>
          <a:lstStyle/>
          <a:p>
            <a:r>
              <a:rPr lang="ru-RU" sz="5400">
                <a:latin typeface="Calibri" pitchFamily="34" charset="0"/>
              </a:rPr>
              <a:t>123-456-7890</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6A44C435-5384-4F20-8A31-2456F162635B}" type="slidenum">
              <a:rPr lang="ru-RU"/>
              <a:pPr>
                <a:defRPr/>
              </a:pPr>
              <a:t>35</a:t>
            </a:fld>
            <a:endParaRPr lang="ru-RU"/>
          </a:p>
        </p:txBody>
      </p:sp>
      <p:pic>
        <p:nvPicPr>
          <p:cNvPr id="47105" name="Picture 172"/>
          <p:cNvPicPr>
            <a:picLocks noChangeAspect="1" noChangeArrowheads="1"/>
          </p:cNvPicPr>
          <p:nvPr/>
        </p:nvPicPr>
        <p:blipFill>
          <a:blip r:embed="rId2"/>
          <a:srcRect/>
          <a:stretch>
            <a:fillRect/>
          </a:stretch>
        </p:blipFill>
        <p:spPr bwMode="auto">
          <a:xfrm>
            <a:off x="250825" y="4365625"/>
            <a:ext cx="8785225" cy="2174875"/>
          </a:xfrm>
          <a:prstGeom prst="rect">
            <a:avLst/>
          </a:prstGeom>
          <a:noFill/>
          <a:ln w="9525">
            <a:noFill/>
            <a:miter lim="800000"/>
            <a:headEnd/>
            <a:tailEnd/>
          </a:ln>
        </p:spPr>
      </p:pic>
      <p:sp>
        <p:nvSpPr>
          <p:cNvPr id="52227" name="Text Box 3"/>
          <p:cNvSpPr txBox="1">
            <a:spLocks noChangeArrowheads="1"/>
          </p:cNvSpPr>
          <p:nvPr/>
        </p:nvSpPr>
        <p:spPr bwMode="auto">
          <a:xfrm>
            <a:off x="1331913" y="765175"/>
            <a:ext cx="7272337" cy="584200"/>
          </a:xfrm>
          <a:prstGeom prst="rect">
            <a:avLst/>
          </a:prstGeom>
          <a:noFill/>
          <a:ln w="9525">
            <a:noFill/>
            <a:miter lim="800000"/>
            <a:headEnd/>
            <a:tailEnd/>
          </a:ln>
          <a:effectLst/>
        </p:spPr>
        <p:txBody>
          <a:bodyPr>
            <a:spAutoFit/>
          </a:bodyPr>
          <a:lstStyle/>
          <a:p>
            <a:pPr>
              <a:spcBef>
                <a:spcPct val="50000"/>
              </a:spcBef>
              <a:defRPr/>
            </a:pPr>
            <a:r>
              <a:rPr lang="ru-RU" altLang="ru-RU" sz="3200" b="1" dirty="0">
                <a:solidFill>
                  <a:schemeClr val="tx2"/>
                </a:solidFill>
                <a:effectLst>
                  <a:outerShdw blurRad="38100" dist="38100" dir="2700000" algn="tl">
                    <a:srgbClr val="C0C0C0"/>
                  </a:outerShdw>
                </a:effectLst>
                <a:latin typeface="Garamond" pitchFamily="18" charset="0"/>
                <a:ea typeface="+mj-ea"/>
                <a:cs typeface="+mj-cs"/>
              </a:rPr>
              <a:t>Заполнение бланков (часть 1)</a:t>
            </a:r>
          </a:p>
        </p:txBody>
      </p:sp>
      <p:sp>
        <p:nvSpPr>
          <p:cNvPr id="47107" name="TextBox 7"/>
          <p:cNvSpPr txBox="1">
            <a:spLocks noChangeArrowheads="1"/>
          </p:cNvSpPr>
          <p:nvPr/>
        </p:nvSpPr>
        <p:spPr bwMode="auto">
          <a:xfrm>
            <a:off x="6335713" y="6007100"/>
            <a:ext cx="2352675" cy="549275"/>
          </a:xfrm>
          <a:prstGeom prst="rect">
            <a:avLst/>
          </a:prstGeom>
          <a:noFill/>
          <a:ln w="9525">
            <a:noFill/>
            <a:miter lim="800000"/>
            <a:headEnd/>
            <a:tailEnd/>
          </a:ln>
        </p:spPr>
        <p:txBody>
          <a:bodyPr wrap="none">
            <a:spAutoFit/>
          </a:bodyPr>
          <a:lstStyle/>
          <a:p>
            <a:r>
              <a:rPr lang="ru-RU" sz="3000">
                <a:latin typeface="Calibri" pitchFamily="34" charset="0"/>
              </a:rPr>
              <a:t>123-456-7890</a:t>
            </a:r>
          </a:p>
        </p:txBody>
      </p:sp>
      <p:graphicFrame>
        <p:nvGraphicFramePr>
          <p:cNvPr id="52402" name="Group 178"/>
          <p:cNvGraphicFramePr>
            <a:graphicFrameLocks noGrp="1"/>
          </p:cNvGraphicFramePr>
          <p:nvPr>
            <p:ph idx="1"/>
          </p:nvPr>
        </p:nvGraphicFramePr>
        <p:xfrm>
          <a:off x="285720" y="1214422"/>
          <a:ext cx="8713788" cy="3183255"/>
        </p:xfrm>
        <a:graphic>
          <a:graphicData uri="http://schemas.openxmlformats.org/drawingml/2006/table">
            <a:tbl>
              <a:tblPr/>
              <a:tblGrid>
                <a:gridCol w="3529013"/>
                <a:gridCol w="5184775"/>
              </a:tblGrid>
              <a:tr h="0">
                <a:tc>
                  <a:txBody>
                    <a:bodyPr/>
                    <a:lstStyle/>
                    <a:p>
                      <a:pPr marL="342900" marR="0" lvl="0" indent="-342900" algn="ctr" defTabSz="914400" rtl="0" eaLnBrk="1" fontAlgn="base" latinLnBrk="0" hangingPunct="1">
                        <a:lnSpc>
                          <a:spcPct val="7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Garamond" pitchFamily="18" charset="0"/>
                          <a:cs typeface="Times New Roman" pitchFamily="18" charset="0"/>
                        </a:rPr>
                        <a:t>Поля, заполняемые участником по указанию организатора</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7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Garamond" pitchFamily="18" charset="0"/>
                          <a:cs typeface="Times New Roman" pitchFamily="18" charset="0"/>
                        </a:rPr>
                        <a:t>Указания по заполнению</a:t>
                      </a:r>
                      <a:endParaRPr kumimoji="0" lang="ru-RU" sz="1600" b="0" i="0" u="none" strike="noStrike" cap="none" normalizeH="0" baseline="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155575">
                <a:tc>
                  <a:txBody>
                    <a:bodyPr/>
                    <a:lstStyle/>
                    <a:p>
                      <a:pPr marL="342900" marR="0" lvl="0" indent="-342900" algn="l" defTabSz="914400" rtl="0" eaLnBrk="1" fontAlgn="base" latinLnBrk="0" hangingPunct="1">
                        <a:lnSpc>
                          <a:spcPct val="7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Код региона</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7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Код субъекта </a:t>
                      </a: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РФ:                         </a:t>
                      </a:r>
                      <a:r>
                        <a:rPr kumimoji="0" lang="ru-RU" sz="1600" b="1" i="0" u="none" strike="noStrike" cap="none" normalizeH="0" baseline="0" dirty="0" smtClean="0">
                          <a:ln>
                            <a:noFill/>
                          </a:ln>
                          <a:solidFill>
                            <a:srgbClr val="000000"/>
                          </a:solidFill>
                          <a:effectLst/>
                          <a:latin typeface="Garamond" pitchFamily="18" charset="0"/>
                          <a:cs typeface="Times New Roman" pitchFamily="18" charset="0"/>
                        </a:rPr>
                        <a:t>78 </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153988">
                <a:tc>
                  <a:txBody>
                    <a:bodyPr/>
                    <a:lstStyle/>
                    <a:p>
                      <a:pPr marL="342900" marR="0" lvl="0" indent="-342900" algn="l" defTabSz="914400" rtl="0" eaLnBrk="1" fontAlgn="base" latinLnBrk="0" hangingPunct="1">
                        <a:lnSpc>
                          <a:spcPct val="7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Код образовательной организации</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7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Код ОО, где учится </a:t>
                      </a: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участник:    </a:t>
                      </a:r>
                      <a:r>
                        <a:rPr kumimoji="0" lang="ru-RU" sz="1600" b="1" i="0" u="none" strike="noStrike" cap="none" normalizeH="0" baseline="0" dirty="0" smtClean="0">
                          <a:ln>
                            <a:noFill/>
                          </a:ln>
                          <a:solidFill>
                            <a:srgbClr val="000000"/>
                          </a:solidFill>
                          <a:effectLst/>
                          <a:latin typeface="Garamond" pitchFamily="18" charset="0"/>
                          <a:cs typeface="Times New Roman" pitchFamily="18" charset="0"/>
                        </a:rPr>
                        <a:t>01123</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155575">
                <a:tc>
                  <a:txBody>
                    <a:bodyPr/>
                    <a:lstStyle/>
                    <a:p>
                      <a:pPr marL="342900" marR="0" lvl="0" indent="-342900" algn="l" defTabSz="914400" rtl="0" eaLnBrk="1" fontAlgn="base" latinLnBrk="0" hangingPunct="1">
                        <a:lnSpc>
                          <a:spcPct val="7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Класс: номер, буква</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7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Класс, в котором </a:t>
                      </a: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учится:             </a:t>
                      </a:r>
                      <a:r>
                        <a:rPr kumimoji="0" lang="ru-RU" sz="1600" b="1" i="0" u="none" strike="noStrike" cap="none" normalizeH="0" baseline="0" dirty="0" smtClean="0">
                          <a:ln>
                            <a:noFill/>
                          </a:ln>
                          <a:solidFill>
                            <a:srgbClr val="000000"/>
                          </a:solidFill>
                          <a:effectLst/>
                          <a:latin typeface="Garamond" pitchFamily="18" charset="0"/>
                          <a:cs typeface="Times New Roman" pitchFamily="18" charset="0"/>
                        </a:rPr>
                        <a:t>11а</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155575">
                <a:tc>
                  <a:txBody>
                    <a:bodyPr/>
                    <a:lstStyle/>
                    <a:p>
                      <a:pPr marL="342900" marR="0" lvl="0" indent="-342900" algn="l" defTabSz="914400" rtl="0" eaLnBrk="1" fontAlgn="base" latinLnBrk="0" hangingPunct="1">
                        <a:lnSpc>
                          <a:spcPct val="7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Место проведения</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7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Код ОО, где пишет сочинение (изложение</a:t>
                      </a: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  </a:t>
                      </a:r>
                      <a:r>
                        <a:rPr kumimoji="0" lang="ru-RU" sz="1600" b="1" i="0" u="none" strike="noStrike" cap="none" normalizeH="0" baseline="0" dirty="0" smtClean="0">
                          <a:ln>
                            <a:noFill/>
                          </a:ln>
                          <a:solidFill>
                            <a:srgbClr val="000000"/>
                          </a:solidFill>
                          <a:effectLst/>
                          <a:latin typeface="Garamond" pitchFamily="18" charset="0"/>
                          <a:cs typeface="Times New Roman" pitchFamily="18" charset="0"/>
                        </a:rPr>
                        <a:t>01123</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155575">
                <a:tc>
                  <a:txBody>
                    <a:bodyPr/>
                    <a:lstStyle/>
                    <a:p>
                      <a:pPr marL="342900" marR="0" lvl="0" indent="-342900" algn="l" defTabSz="914400" rtl="0" eaLnBrk="1" fontAlgn="base" latinLnBrk="0" hangingPunct="1">
                        <a:lnSpc>
                          <a:spcPct val="7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Номер кабинета</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7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Номер </a:t>
                      </a: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кабинета:                          </a:t>
                      </a:r>
                      <a:r>
                        <a:rPr kumimoji="0" lang="ru-RU" sz="1600" b="1" i="0" u="none" strike="noStrike" cap="none" normalizeH="0" baseline="0" dirty="0" smtClean="0">
                          <a:ln>
                            <a:noFill/>
                          </a:ln>
                          <a:solidFill>
                            <a:srgbClr val="000000"/>
                          </a:solidFill>
                          <a:effectLst/>
                          <a:latin typeface="Garamond" pitchFamily="18" charset="0"/>
                          <a:cs typeface="Times New Roman" pitchFamily="18" charset="0"/>
                        </a:rPr>
                        <a:t>0034</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155575">
                <a:tc>
                  <a:txBody>
                    <a:bodyPr/>
                    <a:lstStyle/>
                    <a:p>
                      <a:pPr marL="342900" marR="0" lvl="0" indent="-342900" algn="l" defTabSz="914400" rtl="0" eaLnBrk="1" fontAlgn="base" latinLnBrk="0" hangingPunct="1">
                        <a:lnSpc>
                          <a:spcPct val="7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Дата проведения</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7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Garamond" pitchFamily="18" charset="0"/>
                          <a:cs typeface="Times New Roman" pitchFamily="18" charset="0"/>
                        </a:rPr>
                        <a:t>                                                      03-12-14</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130175">
                <a:tc>
                  <a:txBody>
                    <a:bodyPr/>
                    <a:lstStyle/>
                    <a:p>
                      <a:pPr marL="342900" marR="0" lvl="0" indent="-342900" algn="l" defTabSz="914400" rtl="0" eaLnBrk="1" fontAlgn="base" latinLnBrk="0" hangingPunct="1">
                        <a:lnSpc>
                          <a:spcPct val="7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Код вида работы</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7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Garamond" pitchFamily="18" charset="0"/>
                          <a:cs typeface="Times New Roman" pitchFamily="18" charset="0"/>
                        </a:rPr>
                        <a:t>20</a:t>
                      </a: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 – сочинение, </a:t>
                      </a:r>
                      <a:r>
                        <a:rPr kumimoji="0" lang="ru-RU" sz="1600" b="1" i="0" u="none" strike="noStrike" cap="none" normalizeH="0" baseline="0" dirty="0" smtClean="0">
                          <a:ln>
                            <a:noFill/>
                          </a:ln>
                          <a:solidFill>
                            <a:srgbClr val="000000"/>
                          </a:solidFill>
                          <a:effectLst/>
                          <a:latin typeface="Garamond" pitchFamily="18" charset="0"/>
                          <a:cs typeface="Times New Roman" pitchFamily="18" charset="0"/>
                        </a:rPr>
                        <a:t>21</a:t>
                      </a: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 – изложение</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0">
                <a:tc>
                  <a:txBody>
                    <a:bodyPr/>
                    <a:lstStyle/>
                    <a:p>
                      <a:pPr marL="342900" marR="0" lvl="0" indent="-342900" algn="l" defTabSz="914400" rtl="0" eaLnBrk="1" fontAlgn="base" latinLnBrk="0" hangingPunct="1">
                        <a:lnSpc>
                          <a:spcPct val="7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Наименование вида работы</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7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Garamond" pitchFamily="18" charset="0"/>
                          <a:cs typeface="Times New Roman" pitchFamily="18" charset="0"/>
                        </a:rPr>
                        <a:t>                                                      СОЧИНЕНИЕ</a:t>
                      </a:r>
                      <a:endParaRPr kumimoji="0" lang="ru-RU" sz="1600" b="0" i="0" u="none" strike="noStrike" cap="none" normalizeH="0" baseline="0" dirty="0" smtClean="0">
                        <a:ln>
                          <a:noFill/>
                        </a:ln>
                        <a:solidFill>
                          <a:srgbClr val="000000"/>
                        </a:solidFill>
                        <a:effectLst/>
                        <a:latin typeface="Garamond" pitchFamily="18" charset="0"/>
                        <a:cs typeface="Times New Roman" pitchFamily="18"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155575">
                <a:tc>
                  <a:txBody>
                    <a:bodyPr/>
                    <a:lstStyle/>
                    <a:p>
                      <a:pPr marL="342900" marR="0" lvl="0" indent="-342900" algn="l" defTabSz="914400" rtl="0" eaLnBrk="1" fontAlgn="base" latinLnBrk="0" hangingPunct="1">
                        <a:lnSpc>
                          <a:spcPct val="7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Номер темы</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7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Garamond" pitchFamily="18" charset="0"/>
                          <a:cs typeface="Times New Roman" pitchFamily="18" charset="0"/>
                        </a:rPr>
                        <a:t>                                                       001</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155575">
                <a:tc>
                  <a:txBody>
                    <a:bodyPr/>
                    <a:lstStyle/>
                    <a:p>
                      <a:pPr marL="342900" marR="0" lvl="0" indent="-342900" algn="l" defTabSz="914400" rtl="0" eaLnBrk="1" fontAlgn="base" latinLnBrk="0" hangingPunct="1">
                        <a:lnSpc>
                          <a:spcPct val="7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Количество бланков</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Количество использованных в работе </a:t>
                      </a:r>
                      <a:r>
                        <a:rPr kumimoji="0" lang="ru-RU" sz="1600" b="1" i="0" u="none" strike="noStrike" cap="none" normalizeH="0" baseline="0" dirty="0" smtClean="0">
                          <a:ln>
                            <a:noFill/>
                          </a:ln>
                          <a:solidFill>
                            <a:srgbClr val="000000"/>
                          </a:solidFill>
                          <a:effectLst/>
                          <a:latin typeface="Garamond" pitchFamily="18" charset="0"/>
                          <a:cs typeface="Times New Roman" pitchFamily="18" charset="0"/>
                        </a:rPr>
                        <a:t>бланков записи</a:t>
                      </a:r>
                      <a:endParaRPr kumimoji="0" lang="ru-RU" sz="1600" b="1"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pPr>
              <a:defRPr/>
            </a:pPr>
            <a:fld id="{CC815330-0150-46A7-BE3E-15EEFB70C70A}" type="slidenum">
              <a:rPr lang="ru-RU"/>
              <a:pPr>
                <a:defRPr/>
              </a:pPr>
              <a:t>36</a:t>
            </a:fld>
            <a:endParaRPr lang="ru-RU"/>
          </a:p>
        </p:txBody>
      </p:sp>
      <p:sp>
        <p:nvSpPr>
          <p:cNvPr id="54276" name="Text Box 4"/>
          <p:cNvSpPr txBox="1">
            <a:spLocks noChangeArrowheads="1"/>
          </p:cNvSpPr>
          <p:nvPr/>
        </p:nvSpPr>
        <p:spPr bwMode="auto">
          <a:xfrm>
            <a:off x="1331913" y="758825"/>
            <a:ext cx="7272337" cy="584200"/>
          </a:xfrm>
          <a:prstGeom prst="rect">
            <a:avLst/>
          </a:prstGeom>
          <a:noFill/>
          <a:ln w="9525">
            <a:noFill/>
            <a:miter lim="800000"/>
            <a:headEnd/>
            <a:tailEnd/>
          </a:ln>
          <a:effectLst/>
        </p:spPr>
        <p:txBody>
          <a:bodyPr>
            <a:spAutoFit/>
          </a:bodyPr>
          <a:lstStyle/>
          <a:p>
            <a:pPr>
              <a:spcBef>
                <a:spcPct val="50000"/>
              </a:spcBef>
              <a:defRPr/>
            </a:pPr>
            <a:r>
              <a:rPr lang="ru-RU" altLang="ru-RU" sz="3200" b="1" dirty="0">
                <a:solidFill>
                  <a:schemeClr val="tx2"/>
                </a:solidFill>
                <a:effectLst>
                  <a:outerShdw blurRad="38100" dist="38100" dir="2700000" algn="tl">
                    <a:srgbClr val="C0C0C0"/>
                  </a:outerShdw>
                </a:effectLst>
                <a:latin typeface="Garamond" pitchFamily="18" charset="0"/>
                <a:ea typeface="+mj-ea"/>
                <a:cs typeface="+mj-cs"/>
              </a:rPr>
              <a:t>Заполнение бланков (часть </a:t>
            </a:r>
            <a:r>
              <a:rPr lang="en-US" altLang="ru-RU" sz="3200" b="1" dirty="0">
                <a:solidFill>
                  <a:schemeClr val="tx2"/>
                </a:solidFill>
                <a:effectLst>
                  <a:outerShdw blurRad="38100" dist="38100" dir="2700000" algn="tl">
                    <a:srgbClr val="C0C0C0"/>
                  </a:outerShdw>
                </a:effectLst>
                <a:latin typeface="Garamond" pitchFamily="18" charset="0"/>
                <a:ea typeface="+mj-ea"/>
                <a:cs typeface="+mj-cs"/>
              </a:rPr>
              <a:t>2</a:t>
            </a:r>
            <a:r>
              <a:rPr lang="ru-RU" altLang="ru-RU" sz="3200" b="1" dirty="0">
                <a:solidFill>
                  <a:schemeClr val="tx2"/>
                </a:solidFill>
                <a:effectLst>
                  <a:outerShdw blurRad="38100" dist="38100" dir="2700000" algn="tl">
                    <a:srgbClr val="C0C0C0"/>
                  </a:outerShdw>
                </a:effectLst>
                <a:latin typeface="Garamond" pitchFamily="18" charset="0"/>
                <a:ea typeface="+mj-ea"/>
                <a:cs typeface="+mj-cs"/>
              </a:rPr>
              <a:t>)</a:t>
            </a:r>
          </a:p>
        </p:txBody>
      </p:sp>
      <p:pic>
        <p:nvPicPr>
          <p:cNvPr id="48130" name="Picture 46"/>
          <p:cNvPicPr>
            <a:picLocks noChangeAspect="1" noChangeArrowheads="1"/>
          </p:cNvPicPr>
          <p:nvPr/>
        </p:nvPicPr>
        <p:blipFill>
          <a:blip r:embed="rId2"/>
          <a:srcRect/>
          <a:stretch>
            <a:fillRect/>
          </a:stretch>
        </p:blipFill>
        <p:spPr bwMode="auto">
          <a:xfrm>
            <a:off x="179388" y="4365625"/>
            <a:ext cx="8785225" cy="2073275"/>
          </a:xfrm>
          <a:prstGeom prst="rect">
            <a:avLst/>
          </a:prstGeom>
          <a:noFill/>
          <a:ln w="9525">
            <a:noFill/>
            <a:miter lim="800000"/>
            <a:headEnd/>
            <a:tailEnd/>
          </a:ln>
        </p:spPr>
      </p:pic>
      <p:graphicFrame>
        <p:nvGraphicFramePr>
          <p:cNvPr id="54417" name="Group 145"/>
          <p:cNvGraphicFramePr>
            <a:graphicFrameLocks noGrp="1"/>
          </p:cNvGraphicFramePr>
          <p:nvPr>
            <p:ph sz="half" idx="2"/>
          </p:nvPr>
        </p:nvGraphicFramePr>
        <p:xfrm>
          <a:off x="539750" y="1268413"/>
          <a:ext cx="8142288" cy="3078480"/>
        </p:xfrm>
        <a:graphic>
          <a:graphicData uri="http://schemas.openxmlformats.org/drawingml/2006/table">
            <a:tbl>
              <a:tblPr/>
              <a:tblGrid>
                <a:gridCol w="2736850"/>
                <a:gridCol w="5405438"/>
              </a:tblGrid>
              <a:tr h="368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Garamond" pitchFamily="18" charset="0"/>
                          <a:cs typeface="Times New Roman" pitchFamily="18" charset="0"/>
                        </a:rPr>
                        <a:t>Поля, самостоятельно заполняемые участником</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Garamond" pitchFamily="18" charset="0"/>
                          <a:cs typeface="Times New Roman" pitchFamily="18" charset="0"/>
                        </a:rPr>
                        <a:t>Указания по заполнению</a:t>
                      </a:r>
                      <a:endParaRPr kumimoji="0" lang="ru-RU" sz="1600" b="0" i="0" u="none" strike="noStrike" cap="none" normalizeH="0" baseline="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2698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Фамилия</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rowSpan="3">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Вносится информация из документа, удостоверяющего личность участника, в соответствии с законодательством Российской Федерации</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2682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Имя</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vMerge="1">
                  <a:txBody>
                    <a:bodyPr/>
                    <a:lstStyle/>
                    <a:p>
                      <a:endParaRPr lang="ru-RU"/>
                    </a:p>
                  </a:txBody>
                  <a:tcPr/>
                </a:tc>
              </a:tr>
              <a:tr h="2698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Отчество</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vMerge="1">
                  <a:txBody>
                    <a:bodyPr/>
                    <a:lstStyle/>
                    <a:p>
                      <a:endParaRPr lang="ru-RU"/>
                    </a:p>
                  </a:txBody>
                  <a:tcPr/>
                </a:tc>
              </a:tr>
              <a:tr h="3683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Серия</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Garamond" pitchFamily="18" charset="0"/>
                          <a:cs typeface="Times New Roman" pitchFamily="18" charset="0"/>
                        </a:rPr>
                        <a:t>В поле записываются арабские цифры серии без пробелов. Например: </a:t>
                      </a:r>
                      <a:r>
                        <a:rPr kumimoji="0" lang="ru-RU" sz="1600" b="1" i="0" u="none" strike="noStrike" cap="none" normalizeH="0" baseline="0" smtClean="0">
                          <a:ln>
                            <a:noFill/>
                          </a:ln>
                          <a:solidFill>
                            <a:srgbClr val="000000"/>
                          </a:solidFill>
                          <a:effectLst/>
                          <a:latin typeface="Garamond" pitchFamily="18" charset="0"/>
                          <a:cs typeface="Times New Roman" pitchFamily="18" charset="0"/>
                        </a:rPr>
                        <a:t>4600</a:t>
                      </a:r>
                      <a:endParaRPr kumimoji="0" lang="ru-RU" sz="1600" b="1" i="0" u="none" strike="noStrike" cap="none" normalizeH="0" baseline="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3698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Номер</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Garamond" pitchFamily="18" charset="0"/>
                          <a:cs typeface="Times New Roman" pitchFamily="18" charset="0"/>
                        </a:rPr>
                        <a:t>Записываются арабские цифры номера без пробелов. Например: </a:t>
                      </a:r>
                      <a:r>
                        <a:rPr kumimoji="0" lang="en-US" sz="1600" b="1" i="0" u="none" strike="noStrike" cap="none" normalizeH="0" baseline="0" smtClean="0">
                          <a:ln>
                            <a:noFill/>
                          </a:ln>
                          <a:solidFill>
                            <a:srgbClr val="000000"/>
                          </a:solidFill>
                          <a:effectLst/>
                          <a:latin typeface="Garamond" pitchFamily="18" charset="0"/>
                          <a:cs typeface="Times New Roman" pitchFamily="18" charset="0"/>
                        </a:rPr>
                        <a:t>123456</a:t>
                      </a:r>
                      <a:endParaRPr kumimoji="0" lang="ru-RU" sz="1600" b="1" i="0" u="none" strike="noStrike" cap="none" normalizeH="0" baseline="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2698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Пол (Ж или М)</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Ставится метка в соответствующем поле</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11B5249A-80CF-48B5-B547-467E09EAD5C9}" type="slidenum">
              <a:rPr lang="ru-RU"/>
              <a:pPr>
                <a:defRPr/>
              </a:pPr>
              <a:t>37</a:t>
            </a:fld>
            <a:endParaRPr lang="ru-RU"/>
          </a:p>
        </p:txBody>
      </p:sp>
      <p:pic>
        <p:nvPicPr>
          <p:cNvPr id="49153" name="Picture 36"/>
          <p:cNvPicPr>
            <a:picLocks noChangeAspect="1" noChangeArrowheads="1"/>
          </p:cNvPicPr>
          <p:nvPr/>
        </p:nvPicPr>
        <p:blipFill>
          <a:blip r:embed="rId2"/>
          <a:srcRect/>
          <a:stretch>
            <a:fillRect/>
          </a:stretch>
        </p:blipFill>
        <p:spPr bwMode="auto">
          <a:xfrm>
            <a:off x="107950" y="3716338"/>
            <a:ext cx="9036050" cy="2446337"/>
          </a:xfrm>
          <a:prstGeom prst="rect">
            <a:avLst/>
          </a:prstGeom>
          <a:noFill/>
          <a:ln w="9525">
            <a:noFill/>
            <a:miter lim="800000"/>
            <a:headEnd/>
            <a:tailEnd/>
          </a:ln>
        </p:spPr>
      </p:pic>
      <p:sp>
        <p:nvSpPr>
          <p:cNvPr id="56323" name="Text Box 3"/>
          <p:cNvSpPr txBox="1">
            <a:spLocks noChangeArrowheads="1"/>
          </p:cNvSpPr>
          <p:nvPr/>
        </p:nvSpPr>
        <p:spPr bwMode="auto">
          <a:xfrm>
            <a:off x="1357313" y="928688"/>
            <a:ext cx="7272337" cy="584200"/>
          </a:xfrm>
          <a:prstGeom prst="rect">
            <a:avLst/>
          </a:prstGeom>
          <a:noFill/>
          <a:ln w="9525">
            <a:noFill/>
            <a:miter lim="800000"/>
            <a:headEnd/>
            <a:tailEnd/>
          </a:ln>
          <a:effectLst/>
        </p:spPr>
        <p:txBody>
          <a:bodyPr>
            <a:spAutoFit/>
          </a:bodyPr>
          <a:lstStyle/>
          <a:p>
            <a:pPr>
              <a:spcBef>
                <a:spcPct val="50000"/>
              </a:spcBef>
              <a:defRPr/>
            </a:pPr>
            <a:r>
              <a:rPr lang="ru-RU" altLang="ru-RU" sz="3200" b="1" dirty="0">
                <a:solidFill>
                  <a:schemeClr val="tx2"/>
                </a:solidFill>
                <a:effectLst>
                  <a:outerShdw blurRad="38100" dist="38100" dir="2700000" algn="tl">
                    <a:srgbClr val="C0C0C0"/>
                  </a:outerShdw>
                </a:effectLst>
                <a:latin typeface="Garamond" pitchFamily="18" charset="0"/>
                <a:ea typeface="+mj-ea"/>
                <a:cs typeface="+mj-cs"/>
              </a:rPr>
              <a:t>Заполнение бланков (часть 3)</a:t>
            </a:r>
          </a:p>
        </p:txBody>
      </p:sp>
      <p:sp>
        <p:nvSpPr>
          <p:cNvPr id="49155" name="TextBox 7"/>
          <p:cNvSpPr txBox="1">
            <a:spLocks noChangeArrowheads="1"/>
          </p:cNvSpPr>
          <p:nvPr/>
        </p:nvSpPr>
        <p:spPr bwMode="auto">
          <a:xfrm>
            <a:off x="6540500" y="4476750"/>
            <a:ext cx="2352675" cy="549275"/>
          </a:xfrm>
          <a:prstGeom prst="rect">
            <a:avLst/>
          </a:prstGeom>
          <a:noFill/>
          <a:ln w="9525">
            <a:noFill/>
            <a:miter lim="800000"/>
            <a:headEnd/>
            <a:tailEnd/>
          </a:ln>
        </p:spPr>
        <p:txBody>
          <a:bodyPr wrap="none">
            <a:spAutoFit/>
          </a:bodyPr>
          <a:lstStyle/>
          <a:p>
            <a:r>
              <a:rPr lang="ru-RU" sz="3000">
                <a:latin typeface="Calibri" pitchFamily="34" charset="0"/>
              </a:rPr>
              <a:t>123-456-7890</a:t>
            </a:r>
          </a:p>
        </p:txBody>
      </p:sp>
      <p:graphicFrame>
        <p:nvGraphicFramePr>
          <p:cNvPr id="56429" name="Group 109"/>
          <p:cNvGraphicFramePr>
            <a:graphicFrameLocks noGrp="1"/>
          </p:cNvGraphicFramePr>
          <p:nvPr>
            <p:ph idx="1"/>
          </p:nvPr>
        </p:nvGraphicFramePr>
        <p:xfrm>
          <a:off x="285750" y="1643063"/>
          <a:ext cx="8229600" cy="2159635"/>
        </p:xfrm>
        <a:graphic>
          <a:graphicData uri="http://schemas.openxmlformats.org/drawingml/2006/table">
            <a:tbl>
              <a:tblPr/>
              <a:tblGrid>
                <a:gridCol w="3457575"/>
                <a:gridCol w="4772025"/>
              </a:tblGrid>
              <a:tr h="0">
                <a:tc>
                  <a:txBody>
                    <a:bodyPr/>
                    <a:lstStyle/>
                    <a:p>
                      <a:pPr marL="342900" marR="0" lvl="0" indent="-342900" algn="ctr" defTabSz="914400" rtl="0" eaLnBrk="1" fontAlgn="base" latinLnBrk="0" hangingPunct="1">
                        <a:lnSpc>
                          <a:spcPct val="7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Garamond" pitchFamily="18" charset="0"/>
                          <a:cs typeface="Times New Roman" pitchFamily="18" charset="0"/>
                        </a:rPr>
                        <a:t>Поля, заполняемые участником по указанию организатора</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75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Garamond" pitchFamily="18" charset="0"/>
                          <a:cs typeface="Times New Roman" pitchFamily="18" charset="0"/>
                        </a:rPr>
                        <a:t>Указания по заполнению</a:t>
                      </a:r>
                      <a:endParaRPr kumimoji="0" lang="ru-RU" sz="1600" b="0" i="0" u="none" strike="noStrike" cap="none" normalizeH="0" baseline="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155575">
                <a:tc>
                  <a:txBody>
                    <a:bodyPr/>
                    <a:lstStyle/>
                    <a:p>
                      <a:pPr marL="342900" marR="0" lvl="0" indent="-342900" algn="l" defTabSz="914400" rtl="0" eaLnBrk="1" fontAlgn="base" latinLnBrk="0" hangingPunct="1">
                        <a:lnSpc>
                          <a:spcPct val="75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Код региона</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75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Код субъекта </a:t>
                      </a: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РФ:         </a:t>
                      </a:r>
                      <a:r>
                        <a:rPr kumimoji="0" lang="ru-RU" sz="1600" b="1" i="0" u="none" strike="noStrike" cap="none" normalizeH="0" baseline="0" dirty="0" smtClean="0">
                          <a:ln>
                            <a:noFill/>
                          </a:ln>
                          <a:solidFill>
                            <a:srgbClr val="000000"/>
                          </a:solidFill>
                          <a:effectLst/>
                          <a:latin typeface="Garamond" pitchFamily="18" charset="0"/>
                          <a:cs typeface="Times New Roman" pitchFamily="18" charset="0"/>
                        </a:rPr>
                        <a:t>78</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130175">
                <a:tc>
                  <a:txBody>
                    <a:bodyPr/>
                    <a:lstStyle/>
                    <a:p>
                      <a:pPr marL="342900" marR="0" lvl="0" indent="-342900" algn="l" defTabSz="914400" rtl="0" eaLnBrk="1" fontAlgn="base" latinLnBrk="0" hangingPunct="1">
                        <a:lnSpc>
                          <a:spcPct val="75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Код вида работы</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7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Garamond" pitchFamily="18" charset="0"/>
                          <a:cs typeface="Times New Roman" pitchFamily="18" charset="0"/>
                        </a:rPr>
                        <a:t>20</a:t>
                      </a: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 – сочинение, </a:t>
                      </a:r>
                      <a:r>
                        <a:rPr kumimoji="0" lang="ru-RU" sz="1600" b="1" i="0" u="none" strike="noStrike" cap="none" normalizeH="0" baseline="0" dirty="0" smtClean="0">
                          <a:ln>
                            <a:noFill/>
                          </a:ln>
                          <a:solidFill>
                            <a:srgbClr val="000000"/>
                          </a:solidFill>
                          <a:effectLst/>
                          <a:latin typeface="Garamond" pitchFamily="18" charset="0"/>
                          <a:cs typeface="Times New Roman" pitchFamily="18" charset="0"/>
                        </a:rPr>
                        <a:t>21</a:t>
                      </a: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 – изложение</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0">
                <a:tc>
                  <a:txBody>
                    <a:bodyPr/>
                    <a:lstStyle/>
                    <a:p>
                      <a:pPr marL="342900" marR="0" lvl="0" indent="-342900" algn="l" defTabSz="914400" rtl="0" eaLnBrk="1" fontAlgn="base" latinLnBrk="0" hangingPunct="1">
                        <a:lnSpc>
                          <a:spcPct val="75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Наименование вида работы</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7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Garamond" pitchFamily="18" charset="0"/>
                          <a:cs typeface="Times New Roman" pitchFamily="18" charset="0"/>
                        </a:rPr>
                        <a:t>                                     СОЧИНЕНИЕ</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0">
                <a:tc>
                  <a:txBody>
                    <a:bodyPr/>
                    <a:lstStyle/>
                    <a:p>
                      <a:pPr marL="342900" marR="0" lvl="0" indent="-342900" algn="l" defTabSz="914400" rtl="0" eaLnBrk="1" fontAlgn="base" latinLnBrk="0" hangingPunct="1">
                        <a:lnSpc>
                          <a:spcPct val="75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Лист №</a:t>
                      </a: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75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Garamond" pitchFamily="18" charset="0"/>
                          <a:cs typeface="Arial" pitchFamily="34" charset="0"/>
                        </a:rPr>
                        <a:t>                                      1</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0">
                <a:tc>
                  <a:txBody>
                    <a:bodyPr/>
                    <a:lstStyle/>
                    <a:p>
                      <a:pPr marL="342900" marR="0" lvl="0" indent="-342900" algn="l" defTabSz="914400" rtl="0" eaLnBrk="1" fontAlgn="base" latinLnBrk="0" hangingPunct="1">
                        <a:lnSpc>
                          <a:spcPct val="75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ФИО участника</a:t>
                      </a: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75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Garamond" pitchFamily="18" charset="0"/>
                          <a:cs typeface="Times New Roman" pitchFamily="18" charset="0"/>
                        </a:rPr>
                        <a:t>Вписывается прописью</a:t>
                      </a: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0">
                <a:tc>
                  <a:txBody>
                    <a:bodyPr/>
                    <a:lstStyle/>
                    <a:p>
                      <a:pPr marL="342900" marR="0" lvl="0" indent="-342900" algn="l" defTabSz="914400" rtl="0" eaLnBrk="1" fontAlgn="base" latinLnBrk="0" hangingPunct="1">
                        <a:lnSpc>
                          <a:spcPct val="75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Номер темы</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7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Garamond" pitchFamily="18" charset="0"/>
                          <a:cs typeface="Times New Roman" pitchFamily="18" charset="0"/>
                        </a:rPr>
                        <a:t>                                      001</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26FA4C68-A379-44BA-A3CB-60666F511933}" type="slidenum">
              <a:rPr lang="ru-RU"/>
              <a:pPr>
                <a:defRPr/>
              </a:pPr>
              <a:t>38</a:t>
            </a:fld>
            <a:endParaRPr lang="ru-RU"/>
          </a:p>
        </p:txBody>
      </p:sp>
      <p:sp>
        <p:nvSpPr>
          <p:cNvPr id="57347" name="Text Box 3"/>
          <p:cNvSpPr txBox="1">
            <a:spLocks noChangeArrowheads="1"/>
          </p:cNvSpPr>
          <p:nvPr/>
        </p:nvSpPr>
        <p:spPr bwMode="auto">
          <a:xfrm>
            <a:off x="1285875" y="928688"/>
            <a:ext cx="7272338" cy="584200"/>
          </a:xfrm>
          <a:prstGeom prst="rect">
            <a:avLst/>
          </a:prstGeom>
          <a:noFill/>
          <a:ln w="9525">
            <a:noFill/>
            <a:miter lim="800000"/>
            <a:headEnd/>
            <a:tailEnd/>
          </a:ln>
          <a:effectLst/>
        </p:spPr>
        <p:txBody>
          <a:bodyPr>
            <a:spAutoFit/>
          </a:bodyPr>
          <a:lstStyle/>
          <a:p>
            <a:pPr>
              <a:spcBef>
                <a:spcPct val="50000"/>
              </a:spcBef>
              <a:defRPr/>
            </a:pPr>
            <a:r>
              <a:rPr lang="ru-RU" altLang="ru-RU" sz="3200" b="1" dirty="0">
                <a:solidFill>
                  <a:schemeClr val="tx2"/>
                </a:solidFill>
                <a:effectLst>
                  <a:outerShdw blurRad="38100" dist="38100" dir="2700000" algn="tl">
                    <a:srgbClr val="C0C0C0"/>
                  </a:outerShdw>
                </a:effectLst>
                <a:latin typeface="Garamond" pitchFamily="18" charset="0"/>
                <a:ea typeface="+mj-ea"/>
                <a:cs typeface="+mj-cs"/>
              </a:rPr>
              <a:t>Заполнение бланков (часть 4)</a:t>
            </a:r>
          </a:p>
        </p:txBody>
      </p:sp>
      <p:pic>
        <p:nvPicPr>
          <p:cNvPr id="50178" name="Picture 4"/>
          <p:cNvPicPr>
            <a:picLocks noChangeAspect="1" noChangeArrowheads="1"/>
          </p:cNvPicPr>
          <p:nvPr/>
        </p:nvPicPr>
        <p:blipFill>
          <a:blip r:embed="rId2"/>
          <a:srcRect/>
          <a:stretch>
            <a:fillRect/>
          </a:stretch>
        </p:blipFill>
        <p:spPr bwMode="auto">
          <a:xfrm>
            <a:off x="0" y="1928813"/>
            <a:ext cx="9144000" cy="313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pPr>
              <a:defRPr/>
            </a:pPr>
            <a:fld id="{3972CADF-9BA7-443B-9F07-4DBA092CB411}" type="slidenum">
              <a:rPr lang="ru-RU"/>
              <a:pPr>
                <a:defRPr/>
              </a:pPr>
              <a:t>39</a:t>
            </a:fld>
            <a:endParaRPr lang="ru-RU"/>
          </a:p>
        </p:txBody>
      </p:sp>
      <p:sp>
        <p:nvSpPr>
          <p:cNvPr id="58372" name="Text Box 4"/>
          <p:cNvSpPr txBox="1">
            <a:spLocks noChangeArrowheads="1"/>
          </p:cNvSpPr>
          <p:nvPr/>
        </p:nvSpPr>
        <p:spPr bwMode="auto">
          <a:xfrm>
            <a:off x="1331913" y="758825"/>
            <a:ext cx="7272337" cy="584200"/>
          </a:xfrm>
          <a:prstGeom prst="rect">
            <a:avLst/>
          </a:prstGeom>
          <a:noFill/>
          <a:ln w="9525">
            <a:noFill/>
            <a:miter lim="800000"/>
            <a:headEnd/>
            <a:tailEnd/>
          </a:ln>
          <a:effectLst/>
        </p:spPr>
        <p:txBody>
          <a:bodyPr>
            <a:spAutoFit/>
          </a:bodyPr>
          <a:lstStyle/>
          <a:p>
            <a:pPr>
              <a:spcBef>
                <a:spcPct val="50000"/>
              </a:spcBef>
              <a:defRPr/>
            </a:pPr>
            <a:r>
              <a:rPr lang="ru-RU" altLang="ru-RU" sz="3200" b="1" dirty="0">
                <a:solidFill>
                  <a:schemeClr val="tx2"/>
                </a:solidFill>
                <a:effectLst>
                  <a:outerShdw blurRad="38100" dist="38100" dir="2700000" algn="tl">
                    <a:srgbClr val="C0C0C0"/>
                  </a:outerShdw>
                </a:effectLst>
                <a:latin typeface="Garamond" pitchFamily="18" charset="0"/>
                <a:ea typeface="+mj-ea"/>
                <a:cs typeface="+mj-cs"/>
              </a:rPr>
              <a:t>Заполнение бланков (часть 5)</a:t>
            </a:r>
          </a:p>
        </p:txBody>
      </p:sp>
      <p:pic>
        <p:nvPicPr>
          <p:cNvPr id="51202" name="Picture 33"/>
          <p:cNvPicPr>
            <a:picLocks noChangeAspect="1" noChangeArrowheads="1"/>
          </p:cNvPicPr>
          <p:nvPr/>
        </p:nvPicPr>
        <p:blipFill>
          <a:blip r:embed="rId2"/>
          <a:srcRect/>
          <a:stretch>
            <a:fillRect/>
          </a:stretch>
        </p:blipFill>
        <p:spPr bwMode="auto">
          <a:xfrm>
            <a:off x="971550" y="2708275"/>
            <a:ext cx="7200900" cy="3919538"/>
          </a:xfrm>
          <a:prstGeom prst="rect">
            <a:avLst/>
          </a:prstGeom>
          <a:noFill/>
          <a:ln w="9525">
            <a:noFill/>
            <a:miter lim="800000"/>
            <a:headEnd/>
            <a:tailEnd/>
          </a:ln>
        </p:spPr>
      </p:pic>
      <p:sp>
        <p:nvSpPr>
          <p:cNvPr id="51203" name="Text Box 34"/>
          <p:cNvSpPr txBox="1">
            <a:spLocks noChangeArrowheads="1"/>
          </p:cNvSpPr>
          <p:nvPr/>
        </p:nvSpPr>
        <p:spPr bwMode="auto">
          <a:xfrm>
            <a:off x="571500" y="1357313"/>
            <a:ext cx="8280400" cy="1077912"/>
          </a:xfrm>
          <a:prstGeom prst="rect">
            <a:avLst/>
          </a:prstGeom>
          <a:noFill/>
          <a:ln w="9525">
            <a:noFill/>
            <a:miter lim="800000"/>
            <a:headEnd/>
            <a:tailEnd/>
          </a:ln>
        </p:spPr>
        <p:txBody>
          <a:bodyPr>
            <a:spAutoFit/>
          </a:bodyPr>
          <a:lstStyle/>
          <a:p>
            <a:pPr>
              <a:spcBef>
                <a:spcPct val="50000"/>
              </a:spcBef>
            </a:pPr>
            <a:r>
              <a:rPr lang="ru-RU" sz="1600">
                <a:latin typeface="Garamond" pitchFamily="18" charset="0"/>
              </a:rPr>
              <a:t>Поля «Результаты оценивания» на </a:t>
            </a:r>
            <a:r>
              <a:rPr lang="ru-RU" sz="1600" b="1">
                <a:latin typeface="Garamond" pitchFamily="18" charset="0"/>
              </a:rPr>
              <a:t>оригинале</a:t>
            </a:r>
            <a:r>
              <a:rPr lang="ru-RU" sz="1600">
                <a:latin typeface="Garamond" pitchFamily="18" charset="0"/>
              </a:rPr>
              <a:t> бланка регистрации заполняются членом комиссии, назначенным руководителем образовательной организации, </a:t>
            </a:r>
            <a:br>
              <a:rPr lang="ru-RU" sz="1600">
                <a:latin typeface="Garamond" pitchFamily="18" charset="0"/>
              </a:rPr>
            </a:br>
            <a:r>
              <a:rPr lang="ru-RU" sz="1600">
                <a:latin typeface="Garamond" pitchFamily="18" charset="0"/>
              </a:rPr>
              <a:t>в соответствии с результатам проверки, которые эксперты заполнили в полях «Результаты оценивания» на </a:t>
            </a:r>
            <a:r>
              <a:rPr lang="ru-RU" sz="1600" b="1">
                <a:latin typeface="Garamond" pitchFamily="18" charset="0"/>
              </a:rPr>
              <a:t>копии</a:t>
            </a:r>
            <a:r>
              <a:rPr lang="ru-RU" sz="1600">
                <a:latin typeface="Garamond" pitchFamily="18" charset="0"/>
              </a:rPr>
              <a:t> бланка.</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8EEE7A23-16F5-4AF3-BF15-A8BD8DA29A0D}" type="slidenum">
              <a:rPr lang="ru-RU"/>
              <a:pPr>
                <a:defRPr/>
              </a:pPr>
              <a:t>4</a:t>
            </a:fld>
            <a:endParaRPr lang="ru-RU"/>
          </a:p>
        </p:txBody>
      </p:sp>
      <p:sp>
        <p:nvSpPr>
          <p:cNvPr id="19457" name="Заголовок 1"/>
          <p:cNvSpPr>
            <a:spLocks noGrp="1"/>
          </p:cNvSpPr>
          <p:nvPr>
            <p:ph type="title"/>
          </p:nvPr>
        </p:nvSpPr>
        <p:spPr/>
        <p:txBody>
          <a:bodyPr/>
          <a:lstStyle/>
          <a:p>
            <a:endParaRPr lang="ru-RU" smtClean="0"/>
          </a:p>
        </p:txBody>
      </p:sp>
      <p:sp>
        <p:nvSpPr>
          <p:cNvPr id="3" name="Содержимое 2"/>
          <p:cNvSpPr>
            <a:spLocks noGrp="1"/>
          </p:cNvSpPr>
          <p:nvPr>
            <p:ph idx="1"/>
          </p:nvPr>
        </p:nvSpPr>
        <p:spPr/>
        <p:txBody>
          <a:bodyPr/>
          <a:lstStyle/>
          <a:p>
            <a:pPr>
              <a:buFont typeface="Arial" charset="0"/>
              <a:buNone/>
              <a:defRPr/>
            </a:pPr>
            <a:r>
              <a:rPr lang="ru-RU" altLang="ru-RU" b="1" dirty="0" smtClean="0">
                <a:solidFill>
                  <a:schemeClr val="tx2"/>
                </a:solidFill>
                <a:effectLst>
                  <a:outerShdw blurRad="38100" dist="38100" dir="2700000" algn="tl">
                    <a:srgbClr val="C0C0C0"/>
                  </a:outerShdw>
                </a:effectLst>
                <a:latin typeface="Garamond" pitchFamily="18" charset="0"/>
              </a:rPr>
              <a:t>Распоряжение Комитета по образованию</a:t>
            </a:r>
          </a:p>
          <a:p>
            <a:pPr>
              <a:buFont typeface="Arial" charset="0"/>
              <a:buNone/>
              <a:defRPr/>
            </a:pPr>
            <a:r>
              <a:rPr lang="ru-RU" altLang="ru-RU" b="1" dirty="0" smtClean="0">
                <a:solidFill>
                  <a:schemeClr val="tx2"/>
                </a:solidFill>
                <a:effectLst>
                  <a:outerShdw blurRad="38100" dist="38100" dir="2700000" algn="tl">
                    <a:srgbClr val="C0C0C0"/>
                  </a:outerShdw>
                </a:effectLst>
                <a:latin typeface="Garamond" pitchFamily="18" charset="0"/>
              </a:rPr>
              <a:t>Об утверждении Порядка проведения итогового сочинения (изложения) </a:t>
            </a:r>
            <a:br>
              <a:rPr lang="ru-RU" altLang="ru-RU" b="1" dirty="0" smtClean="0">
                <a:solidFill>
                  <a:schemeClr val="tx2"/>
                </a:solidFill>
                <a:effectLst>
                  <a:outerShdw blurRad="38100" dist="38100" dir="2700000" algn="tl">
                    <a:srgbClr val="C0C0C0"/>
                  </a:outerShdw>
                </a:effectLst>
                <a:latin typeface="Garamond" pitchFamily="18" charset="0"/>
              </a:rPr>
            </a:br>
            <a:r>
              <a:rPr lang="ru-RU" altLang="ru-RU" b="1" dirty="0" smtClean="0">
                <a:solidFill>
                  <a:schemeClr val="tx2"/>
                </a:solidFill>
                <a:effectLst>
                  <a:outerShdw blurRad="38100" dist="38100" dir="2700000" algn="tl">
                    <a:srgbClr val="C0C0C0"/>
                  </a:outerShdw>
                </a:effectLst>
                <a:latin typeface="Garamond" pitchFamily="18" charset="0"/>
              </a:rPr>
              <a:t>в Санкт-Петербурге в 2015 году</a:t>
            </a:r>
          </a:p>
          <a:p>
            <a:pPr>
              <a:buFont typeface="Arial" charset="0"/>
              <a:buNone/>
              <a:defRPr/>
            </a:pPr>
            <a:endParaRPr lang="ru-R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D9781CB9-E293-4F6B-AFF4-B32987920DF8}" type="slidenum">
              <a:rPr lang="ru-RU"/>
              <a:pPr>
                <a:defRPr/>
              </a:pPr>
              <a:t>40</a:t>
            </a:fld>
            <a:endParaRPr lang="ru-RU"/>
          </a:p>
        </p:txBody>
      </p:sp>
      <p:sp>
        <p:nvSpPr>
          <p:cNvPr id="52225" name="Заголовок 1"/>
          <p:cNvSpPr>
            <a:spLocks noGrp="1"/>
          </p:cNvSpPr>
          <p:nvPr>
            <p:ph type="title"/>
          </p:nvPr>
        </p:nvSpPr>
        <p:spPr/>
        <p:txBody>
          <a:bodyPr/>
          <a:lstStyle/>
          <a:p>
            <a:endParaRPr lang="ru-RU" smtClean="0"/>
          </a:p>
        </p:txBody>
      </p:sp>
      <p:sp>
        <p:nvSpPr>
          <p:cNvPr id="52226" name="Содержимое 2"/>
          <p:cNvSpPr>
            <a:spLocks noGrp="1"/>
          </p:cNvSpPr>
          <p:nvPr>
            <p:ph idx="1"/>
          </p:nvPr>
        </p:nvSpPr>
        <p:spPr/>
        <p:txBody>
          <a:bodyPr/>
          <a:lstStyle/>
          <a:p>
            <a:r>
              <a:rPr lang="ru-RU" sz="2000" b="1" dirty="0" smtClean="0">
                <a:solidFill>
                  <a:srgbClr val="35688B"/>
                </a:solidFill>
                <a:latin typeface="Garamond" pitchFamily="18" charset="0"/>
              </a:rPr>
              <a:t>Члены комиссии проверяют правильность заполнения участниками регистрационных полей бланков. </a:t>
            </a:r>
            <a:endParaRPr lang="ru-RU" sz="2000" b="1" dirty="0" smtClean="0">
              <a:solidFill>
                <a:srgbClr val="35688B"/>
              </a:solidFill>
              <a:latin typeface="Garamond" pitchFamily="18" charset="0"/>
            </a:endParaRPr>
          </a:p>
          <a:p>
            <a:r>
              <a:rPr lang="ru-RU" sz="2000" b="1" dirty="0" smtClean="0">
                <a:solidFill>
                  <a:srgbClr val="35688B"/>
                </a:solidFill>
                <a:latin typeface="Garamond" pitchFamily="18" charset="0"/>
              </a:rPr>
              <a:t>Члены комиссии заполняют форму ИС-5 Ведомость проведения итогового сочинения (изложения) в кабинете ОО (данные на участников).</a:t>
            </a:r>
            <a:endParaRPr lang="ru-RU" sz="2000" b="1" dirty="0" smtClean="0">
              <a:solidFill>
                <a:srgbClr val="35688B"/>
              </a:solidFill>
              <a:latin typeface="Garamond" pitchFamily="18" charset="0"/>
            </a:endParaRPr>
          </a:p>
          <a:p>
            <a:r>
              <a:rPr lang="ru-RU" sz="2000" b="1" dirty="0" smtClean="0">
                <a:solidFill>
                  <a:srgbClr val="35688B"/>
                </a:solidFill>
                <a:latin typeface="Garamond" pitchFamily="18" charset="0"/>
              </a:rPr>
              <a:t>При проведении изложения текст изложения зачитывается участникам итогового сочинения (изложения) вслух трижды после объявления начала проведения изложения (глухим, слабослышащим выпускникам, а также выпускникам с тяжелыми нарушениями речи текст для изложения выдается на 40 минут, по истечении этого времени член комиссии забирает текст и участник пишет изложение).</a:t>
            </a:r>
          </a:p>
          <a:p>
            <a:endParaRPr lang="ru-RU" sz="1600"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EF47C97D-D25C-401A-9007-472EC4933DF7}" type="slidenum">
              <a:rPr lang="ru-RU"/>
              <a:pPr>
                <a:defRPr/>
              </a:pPr>
              <a:t>41</a:t>
            </a:fld>
            <a:endParaRPr lang="ru-RU"/>
          </a:p>
        </p:txBody>
      </p:sp>
      <p:sp>
        <p:nvSpPr>
          <p:cNvPr id="53249" name="Заголовок 1"/>
          <p:cNvSpPr>
            <a:spLocks noGrp="1"/>
          </p:cNvSpPr>
          <p:nvPr>
            <p:ph type="title"/>
          </p:nvPr>
        </p:nvSpPr>
        <p:spPr/>
        <p:txBody>
          <a:bodyPr/>
          <a:lstStyle/>
          <a:p>
            <a:endParaRPr lang="ru-RU" smtClean="0"/>
          </a:p>
        </p:txBody>
      </p:sp>
      <p:sp>
        <p:nvSpPr>
          <p:cNvPr id="53250" name="Содержимое 2"/>
          <p:cNvSpPr>
            <a:spLocks noGrp="1"/>
          </p:cNvSpPr>
          <p:nvPr>
            <p:ph idx="1"/>
          </p:nvPr>
        </p:nvSpPr>
        <p:spPr/>
        <p:txBody>
          <a:bodyPr/>
          <a:lstStyle/>
          <a:p>
            <a:r>
              <a:rPr lang="ru-RU" sz="2000" b="1" dirty="0" smtClean="0">
                <a:solidFill>
                  <a:srgbClr val="35688B"/>
                </a:solidFill>
                <a:latin typeface="Garamond" pitchFamily="18" charset="0"/>
              </a:rPr>
              <a:t>В случае нехватки места в бланке для выполнения итогового сочинения (изложения</a:t>
            </a:r>
            <a:r>
              <a:rPr lang="ru-RU" sz="2000" b="1" dirty="0" smtClean="0">
                <a:solidFill>
                  <a:srgbClr val="35688B"/>
                </a:solidFill>
                <a:latin typeface="Garamond" pitchFamily="18" charset="0"/>
              </a:rPr>
              <a:t>) </a:t>
            </a:r>
            <a:r>
              <a:rPr lang="ru-RU" sz="2000" b="1" dirty="0" smtClean="0">
                <a:solidFill>
                  <a:srgbClr val="35688B"/>
                </a:solidFill>
                <a:latin typeface="Garamond" pitchFamily="18" charset="0"/>
              </a:rPr>
              <a:t>по запросу участника члены комиссии выдают дополнительный бланк записи. </a:t>
            </a:r>
            <a:r>
              <a:rPr lang="ru-RU" sz="2000" b="1" u="sng" dirty="0" smtClean="0">
                <a:solidFill>
                  <a:srgbClr val="35688B"/>
                </a:solidFill>
                <a:latin typeface="Garamond" pitchFamily="18" charset="0"/>
              </a:rPr>
              <a:t>При этом поле «Лист №» и «Код работы» заполняется членом комиссии. </a:t>
            </a:r>
          </a:p>
          <a:p>
            <a:r>
              <a:rPr lang="ru-RU" sz="2000" b="1" dirty="0" smtClean="0">
                <a:solidFill>
                  <a:srgbClr val="35688B"/>
                </a:solidFill>
                <a:latin typeface="Garamond" pitchFamily="18" charset="0"/>
              </a:rPr>
              <a:t>В поле «Лист №» член комиссии при выдаче дополнительного бланка записи вносит порядковый номер листа работы участника (при этом листом №1 является основной бланк записи). </a:t>
            </a:r>
          </a:p>
          <a:p>
            <a:r>
              <a:rPr lang="ru-RU" sz="2000" b="1" dirty="0" smtClean="0">
                <a:solidFill>
                  <a:srgbClr val="35688B"/>
                </a:solidFill>
                <a:latin typeface="Garamond" pitchFamily="18" charset="0"/>
              </a:rPr>
              <a:t>Бланки записи ответов двусторонние.</a:t>
            </a:r>
          </a:p>
          <a:p>
            <a:r>
              <a:rPr lang="ru-RU" sz="2000" b="1" dirty="0" smtClean="0">
                <a:solidFill>
                  <a:srgbClr val="35688B"/>
                </a:solidFill>
                <a:latin typeface="Garamond" pitchFamily="18" charset="0"/>
              </a:rPr>
              <a:t>В случае использования двустороннего бланка записи при недостатке места для ответов на лицевой стороне бланка записи участник может  продолжить записи на оборотной стороне бланка, сделав внизу лицевой стороны запись «СМОТРИ НА ОБОРОТЕ». </a:t>
            </a:r>
          </a:p>
          <a:p>
            <a:endParaRPr lang="ru-RU" sz="2000" b="1" dirty="0" smtClean="0">
              <a:solidFill>
                <a:srgbClr val="35688B"/>
              </a:solidFill>
              <a:latin typeface="Garamond" pitchFamily="18" charset="0"/>
            </a:endParaRPr>
          </a:p>
          <a:p>
            <a:endParaRPr lang="ru-RU"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FCA3FEE6-79ED-426F-9E39-9A8510D67F6A}" type="slidenum">
              <a:rPr lang="ru-RU"/>
              <a:pPr>
                <a:defRPr/>
              </a:pPr>
              <a:t>42</a:t>
            </a:fld>
            <a:endParaRPr lang="ru-RU"/>
          </a:p>
        </p:txBody>
      </p:sp>
      <p:sp>
        <p:nvSpPr>
          <p:cNvPr id="2" name="Заголовок 1"/>
          <p:cNvSpPr>
            <a:spLocks noGrp="1"/>
          </p:cNvSpPr>
          <p:nvPr>
            <p:ph type="title"/>
          </p:nvPr>
        </p:nvSpPr>
        <p:spPr>
          <a:xfrm>
            <a:off x="500063" y="1143000"/>
            <a:ext cx="8229600" cy="1143000"/>
          </a:xfrm>
        </p:spPr>
        <p:txBody>
          <a:bodyPr>
            <a:normAutofit/>
          </a:bodyPr>
          <a:lstStyle/>
          <a:p>
            <a:pPr fontAlgn="auto">
              <a:spcAft>
                <a:spcPts val="0"/>
              </a:spcAft>
              <a:defRPr/>
            </a:pPr>
            <a:r>
              <a:rPr lang="ru-RU" altLang="ru-RU" sz="3200" b="1" dirty="0" smtClean="0">
                <a:solidFill>
                  <a:schemeClr val="tx2"/>
                </a:solidFill>
                <a:effectLst>
                  <a:outerShdw blurRad="38100" dist="38100" dir="2700000" algn="tl">
                    <a:srgbClr val="C0C0C0"/>
                  </a:outerShdw>
                </a:effectLst>
                <a:latin typeface="Garamond" pitchFamily="18" charset="0"/>
              </a:rPr>
              <a:t>Член комиссии должен:</a:t>
            </a:r>
            <a:endParaRPr lang="ru-RU" altLang="ru-RU" sz="3200" b="1" dirty="0">
              <a:solidFill>
                <a:schemeClr val="tx2"/>
              </a:solidFill>
              <a:effectLst>
                <a:outerShdw blurRad="38100" dist="38100" dir="2700000" algn="tl">
                  <a:srgbClr val="C0C0C0"/>
                </a:outerShdw>
              </a:effectLst>
              <a:latin typeface="Garamond" pitchFamily="18" charset="0"/>
            </a:endParaRPr>
          </a:p>
        </p:txBody>
      </p:sp>
      <p:graphicFrame>
        <p:nvGraphicFramePr>
          <p:cNvPr id="5" name="Содержимое 4"/>
          <p:cNvGraphicFramePr>
            <a:graphicFrameLocks noGrp="1"/>
          </p:cNvGraphicFramePr>
          <p:nvPr>
            <p:ph idx="1"/>
          </p:nvPr>
        </p:nvGraphicFramePr>
        <p:xfrm>
          <a:off x="457200" y="2249424"/>
          <a:ext cx="8229600" cy="432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9FA0BABC-701B-4AB3-8C70-40A378546639}" type="slidenum">
              <a:rPr lang="ru-RU" smtClean="0"/>
              <a:pPr>
                <a:defRPr/>
              </a:pPr>
              <a:t>43</a:t>
            </a:fld>
            <a:endParaRPr lang="ru-RU"/>
          </a:p>
        </p:txBody>
      </p:sp>
      <p:pic>
        <p:nvPicPr>
          <p:cNvPr id="5" name="Содержимое 4"/>
          <p:cNvPicPr>
            <a:picLocks noGrp="1"/>
          </p:cNvPicPr>
          <p:nvPr>
            <p:ph idx="1"/>
          </p:nvPr>
        </p:nvPicPr>
        <p:blipFill>
          <a:blip r:embed="rId2"/>
          <a:srcRect l="3207" t="18838" r="38108" b="17034"/>
          <a:stretch>
            <a:fillRect/>
          </a:stretch>
        </p:blipFill>
        <p:spPr bwMode="auto">
          <a:xfrm>
            <a:off x="1500166" y="1214422"/>
            <a:ext cx="5929353" cy="5214974"/>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14447BFF-D5A3-4866-8954-A3CFB87C028B}" type="slidenum">
              <a:rPr lang="ru-RU"/>
              <a:pPr>
                <a:defRPr/>
              </a:pPr>
              <a:t>44</a:t>
            </a:fld>
            <a:endParaRPr lang="ru-RU"/>
          </a:p>
        </p:txBody>
      </p:sp>
      <p:sp>
        <p:nvSpPr>
          <p:cNvPr id="55297" name="Заголовок 1"/>
          <p:cNvSpPr>
            <a:spLocks noGrp="1"/>
          </p:cNvSpPr>
          <p:nvPr>
            <p:ph type="title"/>
          </p:nvPr>
        </p:nvSpPr>
        <p:spPr/>
        <p:txBody>
          <a:bodyPr/>
          <a:lstStyle/>
          <a:p>
            <a:endParaRPr lang="ru-RU" smtClean="0"/>
          </a:p>
        </p:txBody>
      </p:sp>
      <p:sp>
        <p:nvSpPr>
          <p:cNvPr id="55298" name="Содержимое 2"/>
          <p:cNvSpPr>
            <a:spLocks noGrp="1"/>
          </p:cNvSpPr>
          <p:nvPr>
            <p:ph idx="1"/>
          </p:nvPr>
        </p:nvSpPr>
        <p:spPr/>
        <p:txBody>
          <a:bodyPr/>
          <a:lstStyle/>
          <a:p>
            <a:r>
              <a:rPr lang="ru-RU" sz="2000" b="1" dirty="0" smtClean="0">
                <a:solidFill>
                  <a:srgbClr val="35688B"/>
                </a:solidFill>
                <a:latin typeface="Garamond" pitchFamily="18" charset="0"/>
              </a:rPr>
              <a:t>Участник проверяет данные, занесенные в </a:t>
            </a:r>
            <a:r>
              <a:rPr lang="ru-RU" sz="2000" b="1" dirty="0" smtClean="0">
                <a:solidFill>
                  <a:srgbClr val="35688B"/>
                </a:solidFill>
                <a:latin typeface="Garamond" pitchFamily="18" charset="0"/>
              </a:rPr>
              <a:t>ведомость (форма ИС-5), </a:t>
            </a:r>
            <a:r>
              <a:rPr lang="ru-RU" sz="2000" b="1" dirty="0" smtClean="0">
                <a:solidFill>
                  <a:srgbClr val="35688B"/>
                </a:solidFill>
                <a:latin typeface="Garamond" pitchFamily="18" charset="0"/>
              </a:rPr>
              <a:t>подтверждая их личной подписью.</a:t>
            </a:r>
          </a:p>
          <a:p>
            <a:r>
              <a:rPr lang="ru-RU" sz="2000" b="1" dirty="0" smtClean="0">
                <a:solidFill>
                  <a:srgbClr val="35688B"/>
                </a:solidFill>
                <a:latin typeface="Garamond" pitchFamily="18" charset="0"/>
              </a:rPr>
              <a:t>Участники, досрочно завершившие выполнение итогового сочинения (изложения), сдают бланки и покидают учебный кабинет, не дожидаясь завершения окончания итогового сочинения (изложения).</a:t>
            </a:r>
          </a:p>
          <a:p>
            <a:r>
              <a:rPr lang="ru-RU" sz="2000" b="1" dirty="0" smtClean="0">
                <a:solidFill>
                  <a:srgbClr val="35688B"/>
                </a:solidFill>
                <a:latin typeface="Garamond" pitchFamily="18" charset="0"/>
              </a:rPr>
              <a:t>Лица, допустившие нарушение установленного порядка проведения итогового сочинения (изложения), удаляются по решению руководителя образовательной организации. При этом руководитель ОО оформляет акт об удалении участника. Обучающиеся, удаленные с итогового сочинения (изложения)  за нарушения установленного порядка проведения итогового сочинения (изложения), допускаются к повторной сдаче решением педагогического совета.</a:t>
            </a:r>
          </a:p>
          <a:p>
            <a:endParaRPr lang="ru-RU"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9A545E06-96AB-425F-BDD0-03CF5FAD5D8B}" type="slidenum">
              <a:rPr lang="ru-RU"/>
              <a:pPr>
                <a:defRPr/>
              </a:pPr>
              <a:t>45</a:t>
            </a:fld>
            <a:endParaRPr lang="ru-RU"/>
          </a:p>
        </p:txBody>
      </p:sp>
      <p:sp>
        <p:nvSpPr>
          <p:cNvPr id="56321" name="Заголовок 1"/>
          <p:cNvSpPr>
            <a:spLocks noGrp="1"/>
          </p:cNvSpPr>
          <p:nvPr>
            <p:ph type="title"/>
          </p:nvPr>
        </p:nvSpPr>
        <p:spPr/>
        <p:txBody>
          <a:bodyPr/>
          <a:lstStyle/>
          <a:p>
            <a:endParaRPr lang="ru-RU" smtClean="0"/>
          </a:p>
        </p:txBody>
      </p:sp>
      <p:sp>
        <p:nvSpPr>
          <p:cNvPr id="56322" name="Содержимое 2"/>
          <p:cNvSpPr>
            <a:spLocks noGrp="1"/>
          </p:cNvSpPr>
          <p:nvPr>
            <p:ph idx="1"/>
          </p:nvPr>
        </p:nvSpPr>
        <p:spPr/>
        <p:txBody>
          <a:bodyPr/>
          <a:lstStyle/>
          <a:p>
            <a:r>
              <a:rPr lang="ru-RU" sz="2000" b="1" dirty="0" smtClean="0">
                <a:solidFill>
                  <a:srgbClr val="35688B"/>
                </a:solidFill>
                <a:latin typeface="Garamond" pitchFamily="18" charset="0"/>
              </a:rPr>
              <a:t>В случае если участник итогового сочинения (изложения) не закончил написание итогового сочинения (изложения) по уважительной причине (по состоянию здоровья), руководитель ОО оформляет акт о </a:t>
            </a:r>
            <a:r>
              <a:rPr lang="ru-RU" sz="2000" b="1" dirty="0" err="1" smtClean="0">
                <a:solidFill>
                  <a:srgbClr val="35688B"/>
                </a:solidFill>
                <a:latin typeface="Garamond" pitchFamily="18" charset="0"/>
              </a:rPr>
              <a:t>незавершении</a:t>
            </a:r>
            <a:r>
              <a:rPr lang="ru-RU" sz="2000" b="1" dirty="0" smtClean="0">
                <a:solidFill>
                  <a:srgbClr val="35688B"/>
                </a:solidFill>
                <a:latin typeface="Garamond" pitchFamily="18" charset="0"/>
              </a:rPr>
              <a:t> участником написания итогового сочинения (изложения). Обучающиеся, не закончившие написание итогового сочинения (изложения) по уважительной причине (по состоянию здоровья), допускаются к повторной сдаче решением педагогического совета</a:t>
            </a:r>
            <a:r>
              <a:rPr lang="ru-RU" sz="2000" b="1" dirty="0" smtClean="0">
                <a:solidFill>
                  <a:srgbClr val="35688B"/>
                </a:solidFill>
                <a:latin typeface="Garamond" pitchFamily="18" charset="0"/>
              </a:rPr>
              <a:t>.</a:t>
            </a:r>
          </a:p>
          <a:p>
            <a:endParaRPr lang="ru-RU" sz="2000" b="1" dirty="0" smtClean="0">
              <a:solidFill>
                <a:srgbClr val="35688B"/>
              </a:solidFill>
              <a:latin typeface="Garamond" pitchFamily="18" charset="0"/>
            </a:endParaRPr>
          </a:p>
          <a:p>
            <a:r>
              <a:rPr lang="ru-RU" sz="2000" b="1" dirty="0" smtClean="0">
                <a:solidFill>
                  <a:srgbClr val="35688B"/>
                </a:solidFill>
                <a:latin typeface="Garamond" pitchFamily="18" charset="0"/>
              </a:rPr>
              <a:t>В форме ИС-5 должны быть учтены участники, удаленные с сочинения (изложения) или не закончившие написание по уважительной причине.</a:t>
            </a:r>
            <a:endParaRPr lang="ru-RU" sz="2000" b="1" dirty="0" smtClean="0">
              <a:solidFill>
                <a:srgbClr val="35688B"/>
              </a:solidFill>
              <a:latin typeface="Garamond" pitchFamily="18" charset="0"/>
            </a:endParaRPr>
          </a:p>
          <a:p>
            <a:endParaRPr lang="ru-RU"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B4B027F0-EACF-43A9-B040-740495B0A5C8}" type="slidenum">
              <a:rPr lang="ru-RU"/>
              <a:pPr>
                <a:defRPr/>
              </a:pPr>
              <a:t>46</a:t>
            </a:fld>
            <a:endParaRPr lang="ru-RU"/>
          </a:p>
        </p:txBody>
      </p:sp>
      <p:sp>
        <p:nvSpPr>
          <p:cNvPr id="57345" name="Заголовок 1"/>
          <p:cNvSpPr>
            <a:spLocks noGrp="1"/>
          </p:cNvSpPr>
          <p:nvPr>
            <p:ph type="title"/>
          </p:nvPr>
        </p:nvSpPr>
        <p:spPr/>
        <p:txBody>
          <a:bodyPr/>
          <a:lstStyle/>
          <a:p>
            <a:endParaRPr lang="ru-RU" smtClean="0"/>
          </a:p>
        </p:txBody>
      </p:sp>
      <p:sp>
        <p:nvSpPr>
          <p:cNvPr id="57346" name="Содержимое 2"/>
          <p:cNvSpPr>
            <a:spLocks noGrp="1"/>
          </p:cNvSpPr>
          <p:nvPr>
            <p:ph idx="1"/>
          </p:nvPr>
        </p:nvSpPr>
        <p:spPr>
          <a:xfrm>
            <a:off x="428596" y="1928802"/>
            <a:ext cx="8229600" cy="3768725"/>
          </a:xfrm>
        </p:spPr>
        <p:txBody>
          <a:bodyPr/>
          <a:lstStyle/>
          <a:p>
            <a:r>
              <a:rPr lang="ru-RU" sz="2000" b="1" dirty="0" smtClean="0">
                <a:solidFill>
                  <a:srgbClr val="35688B"/>
                </a:solidFill>
                <a:latin typeface="Garamond" pitchFamily="18" charset="0"/>
              </a:rPr>
              <a:t>Бланки удаленных участников итогового сочинения (изложения) и участников, не закончивших написание итогового сочинения (изложения) по уважительной причине (по состоянию здоровья</a:t>
            </a:r>
            <a:r>
              <a:rPr lang="ru-RU" sz="2000" b="1" dirty="0" smtClean="0">
                <a:solidFill>
                  <a:srgbClr val="35688B"/>
                </a:solidFill>
                <a:latin typeface="Garamond" pitchFamily="18" charset="0"/>
              </a:rPr>
              <a:t>), НЕ ПЕРЕДАЮТСЯ техническому специалисту для копирования, а остаются на хранении у руководителя ОО.</a:t>
            </a:r>
            <a:endParaRPr lang="ru-RU" sz="2000" b="1" dirty="0" smtClean="0">
              <a:solidFill>
                <a:srgbClr val="35688B"/>
              </a:solidFill>
              <a:latin typeface="Garamond" pitchFamily="18" charset="0"/>
            </a:endParaRPr>
          </a:p>
          <a:p>
            <a:endParaRPr lang="ru-RU" sz="2000" b="1" dirty="0" smtClean="0">
              <a:solidFill>
                <a:srgbClr val="35688B"/>
              </a:solidFill>
              <a:latin typeface="Garamond" pitchFamily="18" charset="0"/>
            </a:endParaRPr>
          </a:p>
          <a:p>
            <a:r>
              <a:rPr lang="ru-RU" sz="2000" b="1" dirty="0" smtClean="0">
                <a:solidFill>
                  <a:srgbClr val="35688B"/>
                </a:solidFill>
                <a:latin typeface="Garamond" pitchFamily="18" charset="0"/>
              </a:rPr>
              <a:t>Бланки </a:t>
            </a:r>
            <a:r>
              <a:rPr lang="ru-RU" sz="2000" b="1" dirty="0" smtClean="0">
                <a:solidFill>
                  <a:srgbClr val="35688B"/>
                </a:solidFill>
                <a:latin typeface="Garamond" pitchFamily="18" charset="0"/>
              </a:rPr>
              <a:t>удаленных участников итогового сочинения (изложения) и участников, не закончивших написание итогового сочинения (изложения) по уважительной причине (по состоянию здоровья), при передаче в РЦОИ должны лежать сверху вместе с актами об удалении с итогового сочинения (изложения) или </a:t>
            </a:r>
            <a:r>
              <a:rPr lang="ru-RU" sz="2000" b="1" dirty="0" err="1" smtClean="0">
                <a:solidFill>
                  <a:srgbClr val="35688B"/>
                </a:solidFill>
                <a:latin typeface="Garamond" pitchFamily="18" charset="0"/>
              </a:rPr>
              <a:t>незавершении</a:t>
            </a:r>
            <a:r>
              <a:rPr lang="ru-RU" sz="2000" b="1" dirty="0" smtClean="0">
                <a:solidFill>
                  <a:srgbClr val="35688B"/>
                </a:solidFill>
                <a:latin typeface="Garamond" pitchFamily="18" charset="0"/>
              </a:rPr>
              <a:t> итогового сочинения (изложения).</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C36A079A-E852-440B-84FF-C153A7864CDF}" type="slidenum">
              <a:rPr lang="ru-RU"/>
              <a:pPr>
                <a:defRPr/>
              </a:pPr>
              <a:t>47</a:t>
            </a:fld>
            <a:endParaRPr lang="ru-RU"/>
          </a:p>
        </p:txBody>
      </p:sp>
      <p:sp>
        <p:nvSpPr>
          <p:cNvPr id="2" name="Заголовок 1"/>
          <p:cNvSpPr>
            <a:spLocks noGrp="1"/>
          </p:cNvSpPr>
          <p:nvPr>
            <p:ph type="title"/>
          </p:nvPr>
        </p:nvSpPr>
        <p:spPr>
          <a:xfrm>
            <a:off x="500063" y="1000125"/>
            <a:ext cx="8229600" cy="928688"/>
          </a:xfrm>
        </p:spPr>
        <p:txBody>
          <a:bodyPr>
            <a:normAutofit fontScale="90000"/>
          </a:bodyPr>
          <a:lstStyle/>
          <a:p>
            <a:pPr fontAlgn="auto">
              <a:spcAft>
                <a:spcPts val="0"/>
              </a:spcAft>
              <a:defRPr/>
            </a:pPr>
            <a:r>
              <a:rPr lang="ru-RU" altLang="ru-RU" sz="3200" b="1" dirty="0" smtClean="0">
                <a:solidFill>
                  <a:schemeClr val="tx2"/>
                </a:solidFill>
                <a:effectLst>
                  <a:outerShdw blurRad="38100" dist="38100" dir="2700000" algn="tl">
                    <a:srgbClr val="C0C0C0"/>
                  </a:outerShdw>
                </a:effectLst>
                <a:latin typeface="Garamond" pitchFamily="18" charset="0"/>
              </a:rPr>
              <a:t>На этапе завершения проведения сочинения руководитель учреждения:</a:t>
            </a:r>
            <a:endParaRPr lang="ru-RU" altLang="ru-RU" sz="3200" b="1" dirty="0">
              <a:solidFill>
                <a:schemeClr val="tx2"/>
              </a:solidFill>
              <a:effectLst>
                <a:outerShdw blurRad="38100" dist="38100" dir="2700000" algn="tl">
                  <a:srgbClr val="C0C0C0"/>
                </a:outerShdw>
              </a:effectLst>
              <a:latin typeface="Garamond" pitchFamily="18" charset="0"/>
            </a:endParaRPr>
          </a:p>
        </p:txBody>
      </p:sp>
      <p:graphicFrame>
        <p:nvGraphicFramePr>
          <p:cNvPr id="5" name="Содержимое 4"/>
          <p:cNvGraphicFramePr>
            <a:graphicFrameLocks noGrp="1"/>
          </p:cNvGraphicFramePr>
          <p:nvPr>
            <p:ph idx="1"/>
          </p:nvPr>
        </p:nvGraphicFramePr>
        <p:xfrm>
          <a:off x="142844" y="2071678"/>
          <a:ext cx="8715436" cy="4539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8EB139A4-6527-420F-ACB7-FBCEF05F57C2}" type="slidenum">
              <a:rPr lang="ru-RU"/>
              <a:pPr>
                <a:defRPr/>
              </a:pPr>
              <a:t>48</a:t>
            </a:fld>
            <a:endParaRPr lang="ru-RU"/>
          </a:p>
        </p:txBody>
      </p:sp>
      <p:sp>
        <p:nvSpPr>
          <p:cNvPr id="2" name="Заголовок 1"/>
          <p:cNvSpPr>
            <a:spLocks noGrp="1"/>
          </p:cNvSpPr>
          <p:nvPr>
            <p:ph type="title"/>
          </p:nvPr>
        </p:nvSpPr>
        <p:spPr>
          <a:xfrm>
            <a:off x="500063" y="1000125"/>
            <a:ext cx="8229600" cy="928688"/>
          </a:xfrm>
        </p:spPr>
        <p:txBody>
          <a:bodyPr>
            <a:normAutofit fontScale="90000"/>
          </a:bodyPr>
          <a:lstStyle/>
          <a:p>
            <a:pPr fontAlgn="auto">
              <a:spcAft>
                <a:spcPts val="0"/>
              </a:spcAft>
              <a:defRPr/>
            </a:pPr>
            <a:r>
              <a:rPr lang="ru-RU" altLang="ru-RU" sz="3200" b="1" dirty="0" smtClean="0">
                <a:solidFill>
                  <a:schemeClr val="tx2"/>
                </a:solidFill>
                <a:effectLst>
                  <a:outerShdw blurRad="38100" dist="38100" dir="2700000" algn="tl">
                    <a:srgbClr val="C0C0C0"/>
                  </a:outerShdw>
                </a:effectLst>
                <a:latin typeface="Garamond" pitchFamily="18" charset="0"/>
              </a:rPr>
              <a:t>На этапе завершения проведения сочинения руководитель учреждения:</a:t>
            </a:r>
            <a:endParaRPr lang="ru-RU" altLang="ru-RU" sz="3200" b="1" dirty="0">
              <a:solidFill>
                <a:schemeClr val="tx2"/>
              </a:solidFill>
              <a:effectLst>
                <a:outerShdw blurRad="38100" dist="38100" dir="2700000" algn="tl">
                  <a:srgbClr val="C0C0C0"/>
                </a:outerShdw>
              </a:effectLst>
              <a:latin typeface="Garamond" pitchFamily="18" charset="0"/>
            </a:endParaRPr>
          </a:p>
        </p:txBody>
      </p:sp>
      <p:graphicFrame>
        <p:nvGraphicFramePr>
          <p:cNvPr id="5" name="Содержимое 4"/>
          <p:cNvGraphicFramePr>
            <a:graphicFrameLocks noGrp="1"/>
          </p:cNvGraphicFramePr>
          <p:nvPr>
            <p:ph idx="1"/>
          </p:nvPr>
        </p:nvGraphicFramePr>
        <p:xfrm>
          <a:off x="268257" y="2065328"/>
          <a:ext cx="8572560" cy="4539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F40D3BB8-4081-4F5F-82E0-062388F0E13F}" type="slidenum">
              <a:rPr lang="ru-RU"/>
              <a:pPr>
                <a:defRPr/>
              </a:pPr>
              <a:t>49</a:t>
            </a:fld>
            <a:endParaRPr lang="ru-RU"/>
          </a:p>
        </p:txBody>
      </p:sp>
      <p:sp>
        <p:nvSpPr>
          <p:cNvPr id="2" name="Заголовок 1"/>
          <p:cNvSpPr>
            <a:spLocks noGrp="1"/>
          </p:cNvSpPr>
          <p:nvPr>
            <p:ph type="title"/>
          </p:nvPr>
        </p:nvSpPr>
        <p:spPr>
          <a:xfrm>
            <a:off x="500063" y="1143000"/>
            <a:ext cx="8229600" cy="1143000"/>
          </a:xfrm>
        </p:spPr>
        <p:txBody>
          <a:bodyPr>
            <a:normAutofit/>
          </a:bodyPr>
          <a:lstStyle/>
          <a:p>
            <a:pPr fontAlgn="auto">
              <a:spcAft>
                <a:spcPts val="0"/>
              </a:spcAft>
              <a:defRPr/>
            </a:pPr>
            <a:r>
              <a:rPr lang="ru-RU" altLang="ru-RU" sz="3200" b="1" dirty="0" smtClean="0">
                <a:solidFill>
                  <a:schemeClr val="tx2"/>
                </a:solidFill>
                <a:effectLst>
                  <a:outerShdw blurRad="38100" dist="38100" dir="2700000" algn="tl">
                    <a:srgbClr val="C0C0C0"/>
                  </a:outerShdw>
                </a:effectLst>
                <a:latin typeface="Garamond" pitchFamily="18" charset="0"/>
              </a:rPr>
              <a:t>На этапе завершения проведения сочинения технический специалист</a:t>
            </a:r>
            <a:endParaRPr lang="ru-RU" altLang="ru-RU" sz="3200" b="1" dirty="0">
              <a:solidFill>
                <a:schemeClr val="tx2"/>
              </a:solidFill>
              <a:effectLst>
                <a:outerShdw blurRad="38100" dist="38100" dir="2700000" algn="tl">
                  <a:srgbClr val="C0C0C0"/>
                </a:outerShdw>
              </a:effectLst>
              <a:latin typeface="Garamond" pitchFamily="18" charset="0"/>
            </a:endParaRPr>
          </a:p>
        </p:txBody>
      </p:sp>
      <p:graphicFrame>
        <p:nvGraphicFramePr>
          <p:cNvPr id="5" name="Содержимое 4"/>
          <p:cNvGraphicFramePr>
            <a:graphicFrameLocks noGrp="1"/>
          </p:cNvGraphicFramePr>
          <p:nvPr>
            <p:ph idx="1"/>
          </p:nvPr>
        </p:nvGraphicFramePr>
        <p:xfrm>
          <a:off x="457200" y="2249424"/>
          <a:ext cx="8229600" cy="432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pPr>
              <a:defRPr/>
            </a:pPr>
            <a:fld id="{A301716B-501B-495B-882F-5F6155EAC441}" type="slidenum">
              <a:rPr lang="ru-RU"/>
              <a:pPr>
                <a:defRPr/>
              </a:pPr>
              <a:t>5</a:t>
            </a:fld>
            <a:endParaRPr lang="ru-RU"/>
          </a:p>
        </p:txBody>
      </p:sp>
      <p:sp>
        <p:nvSpPr>
          <p:cNvPr id="2" name="Заголовок 1"/>
          <p:cNvSpPr>
            <a:spLocks noGrp="1"/>
          </p:cNvSpPr>
          <p:nvPr>
            <p:ph type="title"/>
          </p:nvPr>
        </p:nvSpPr>
        <p:spPr>
          <a:xfrm>
            <a:off x="500063" y="1071563"/>
            <a:ext cx="8229600" cy="1066800"/>
          </a:xfrm>
        </p:spPr>
        <p:txBody>
          <a:bodyPr>
            <a:normAutofit fontScale="90000"/>
          </a:bodyPr>
          <a:lstStyle/>
          <a:p>
            <a:pPr fontAlgn="auto">
              <a:spcAft>
                <a:spcPts val="0"/>
              </a:spcAft>
              <a:defRPr/>
            </a:pPr>
            <a:r>
              <a:rPr lang="ru-RU" dirty="0" smtClean="0"/>
              <a:t/>
            </a:r>
            <a:br>
              <a:rPr lang="ru-RU" dirty="0" smtClean="0"/>
            </a:br>
            <a:endParaRPr lang="ru-RU" dirty="0"/>
          </a:p>
        </p:txBody>
      </p:sp>
      <p:graphicFrame>
        <p:nvGraphicFramePr>
          <p:cNvPr id="8" name="Содержимое 7"/>
          <p:cNvGraphicFramePr>
            <a:graphicFrameLocks noGrp="1"/>
          </p:cNvGraphicFramePr>
          <p:nvPr>
            <p:ph sz="half" idx="1"/>
          </p:nvPr>
        </p:nvGraphicFramePr>
        <p:xfrm>
          <a:off x="457200" y="1571612"/>
          <a:ext cx="4038600" cy="4714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Содержимое 8"/>
          <p:cNvGraphicFramePr>
            <a:graphicFrameLocks noGrp="1"/>
          </p:cNvGraphicFramePr>
          <p:nvPr>
            <p:ph sz="half" idx="2"/>
          </p:nvPr>
        </p:nvGraphicFramePr>
        <p:xfrm>
          <a:off x="4648200" y="1571613"/>
          <a:ext cx="4038600" cy="471490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7CBB9277-6791-48EA-9655-802AC2FE4C20}" type="slidenum">
              <a:rPr lang="ru-RU"/>
              <a:pPr>
                <a:defRPr/>
              </a:pPr>
              <a:t>50</a:t>
            </a:fld>
            <a:endParaRPr lang="ru-RU"/>
          </a:p>
        </p:txBody>
      </p:sp>
      <p:sp>
        <p:nvSpPr>
          <p:cNvPr id="61441" name="Заголовок 1"/>
          <p:cNvSpPr>
            <a:spLocks noGrp="1"/>
          </p:cNvSpPr>
          <p:nvPr>
            <p:ph type="title"/>
          </p:nvPr>
        </p:nvSpPr>
        <p:spPr/>
        <p:txBody>
          <a:bodyPr/>
          <a:lstStyle/>
          <a:p>
            <a:endParaRPr lang="ru-RU" smtClean="0"/>
          </a:p>
        </p:txBody>
      </p:sp>
      <p:sp>
        <p:nvSpPr>
          <p:cNvPr id="61442" name="Содержимое 2"/>
          <p:cNvSpPr>
            <a:spLocks noGrp="1"/>
          </p:cNvSpPr>
          <p:nvPr>
            <p:ph idx="1"/>
          </p:nvPr>
        </p:nvSpPr>
        <p:spPr/>
        <p:txBody>
          <a:bodyPr/>
          <a:lstStyle/>
          <a:p>
            <a:r>
              <a:rPr lang="ru-RU" sz="2000" b="1" smtClean="0">
                <a:solidFill>
                  <a:srgbClr val="35688B"/>
                </a:solidFill>
                <a:latin typeface="Garamond" pitchFamily="18" charset="0"/>
              </a:rPr>
              <a:t>Копирование (сканирование) бланков регистрации и бланков записи должно производиться в хорошем качестве, все символы должны быть отпечатаны и читаемы для члена (эксперта) комиссии;</a:t>
            </a:r>
          </a:p>
          <a:p>
            <a:r>
              <a:rPr lang="ru-RU" sz="2000" b="1" smtClean="0">
                <a:solidFill>
                  <a:srgbClr val="35688B"/>
                </a:solidFill>
                <a:latin typeface="Garamond" pitchFamily="18" charset="0"/>
              </a:rPr>
              <a:t>Копирование бланков производится с учетом заполнения бланков с двух сторон. Копирование (сканирование) бланков регистрации и бланков записи производится последовательно, бланк регистрации и бланк записи, дополнительные бланки должны идти друг за другом.</a:t>
            </a:r>
          </a:p>
          <a:p>
            <a:endParaRPr lang="ru-RU" sz="160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A6F1C533-CF0A-4AD9-934F-2EA839DF40AC}" type="slidenum">
              <a:rPr lang="ru-RU"/>
              <a:pPr>
                <a:defRPr/>
              </a:pPr>
              <a:t>51</a:t>
            </a:fld>
            <a:endParaRPr lang="ru-RU"/>
          </a:p>
        </p:txBody>
      </p:sp>
      <p:sp>
        <p:nvSpPr>
          <p:cNvPr id="2" name="Заголовок 1"/>
          <p:cNvSpPr>
            <a:spLocks noGrp="1"/>
          </p:cNvSpPr>
          <p:nvPr>
            <p:ph type="title"/>
          </p:nvPr>
        </p:nvSpPr>
        <p:spPr>
          <a:xfrm>
            <a:off x="500063" y="1143000"/>
            <a:ext cx="8229600" cy="1143000"/>
          </a:xfrm>
        </p:spPr>
        <p:txBody>
          <a:bodyPr>
            <a:normAutofit/>
          </a:bodyPr>
          <a:lstStyle/>
          <a:p>
            <a:pPr fontAlgn="auto">
              <a:spcAft>
                <a:spcPts val="0"/>
              </a:spcAft>
              <a:defRPr/>
            </a:pPr>
            <a:r>
              <a:rPr lang="ru-RU" altLang="ru-RU" sz="3200" b="1" dirty="0" smtClean="0">
                <a:solidFill>
                  <a:schemeClr val="tx2"/>
                </a:solidFill>
                <a:effectLst>
                  <a:outerShdw blurRad="38100" dist="38100" dir="2700000" algn="tl">
                    <a:srgbClr val="C0C0C0"/>
                  </a:outerShdw>
                </a:effectLst>
                <a:latin typeface="Garamond" pitchFamily="18" charset="0"/>
              </a:rPr>
              <a:t>Члены комиссии (эксперты)</a:t>
            </a:r>
            <a:endParaRPr lang="ru-RU" altLang="ru-RU" sz="3200" b="1" dirty="0">
              <a:solidFill>
                <a:schemeClr val="tx2"/>
              </a:solidFill>
              <a:effectLst>
                <a:outerShdw blurRad="38100" dist="38100" dir="2700000" algn="tl">
                  <a:srgbClr val="C0C0C0"/>
                </a:outerShdw>
              </a:effectLst>
              <a:latin typeface="Garamond" pitchFamily="18" charset="0"/>
            </a:endParaRPr>
          </a:p>
        </p:txBody>
      </p:sp>
      <p:graphicFrame>
        <p:nvGraphicFramePr>
          <p:cNvPr id="5" name="Содержимое 4"/>
          <p:cNvGraphicFramePr>
            <a:graphicFrameLocks noGrp="1"/>
          </p:cNvGraphicFramePr>
          <p:nvPr>
            <p:ph idx="1"/>
          </p:nvPr>
        </p:nvGraphicFramePr>
        <p:xfrm>
          <a:off x="457200" y="2249424"/>
          <a:ext cx="8229600" cy="432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pPr>
              <a:defRPr/>
            </a:pPr>
            <a:fld id="{90B5A290-D794-42E2-B8C0-4A54AD573913}" type="slidenum">
              <a:rPr lang="ru-RU"/>
              <a:pPr>
                <a:defRPr/>
              </a:pPr>
              <a:t>52</a:t>
            </a:fld>
            <a:endParaRPr lang="ru-RU"/>
          </a:p>
        </p:txBody>
      </p:sp>
      <p:sp>
        <p:nvSpPr>
          <p:cNvPr id="63489" name="Содержимое 2"/>
          <p:cNvSpPr>
            <a:spLocks noGrp="1"/>
          </p:cNvSpPr>
          <p:nvPr>
            <p:ph idx="1"/>
          </p:nvPr>
        </p:nvSpPr>
        <p:spPr>
          <a:xfrm>
            <a:off x="457200" y="1071563"/>
            <a:ext cx="8229600" cy="5054600"/>
          </a:xfrm>
        </p:spPr>
        <p:txBody>
          <a:bodyPr/>
          <a:lstStyle/>
          <a:p>
            <a:r>
              <a:rPr lang="ru-RU" sz="2000" b="1" smtClean="0">
                <a:solidFill>
                  <a:srgbClr val="35688B"/>
                </a:solidFill>
                <a:latin typeface="Garamond" pitchFamily="18" charset="0"/>
              </a:rPr>
              <a:t>Критерии оценивания утверждены Федеральной службой по надзору в сфере образования и науки.</a:t>
            </a:r>
          </a:p>
          <a:p>
            <a:r>
              <a:rPr lang="ru-RU" sz="2000" b="1" smtClean="0">
                <a:solidFill>
                  <a:srgbClr val="35688B"/>
                </a:solidFill>
                <a:latin typeface="Garamond" pitchFamily="18" charset="0"/>
              </a:rPr>
              <a:t>Проверка каждого сочинения (изложения) проводится однократно.</a:t>
            </a:r>
          </a:p>
          <a:p>
            <a:r>
              <a:rPr lang="ru-RU" sz="2000" b="1" smtClean="0">
                <a:solidFill>
                  <a:srgbClr val="35688B"/>
                </a:solidFill>
                <a:latin typeface="Garamond" pitchFamily="18" charset="0"/>
              </a:rPr>
              <a:t>При выявлении сочинений, текст которых совпадает друг с другом более чем на 50 процентов, члены комиссии образовательной организации протоколируют данный факт и сообщают о нем в соответствующие органы управления образованием. За такие сочинения выставляется «незачет».</a:t>
            </a:r>
          </a:p>
          <a:p>
            <a:endParaRPr lang="ru-RU" sz="2000" b="1" smtClean="0">
              <a:solidFill>
                <a:srgbClr val="35688B"/>
              </a:solidFill>
              <a:latin typeface="Garamond" pitchFamily="18" charset="0"/>
            </a:endParaRPr>
          </a:p>
          <a:p>
            <a:endParaRPr lang="ru-RU" sz="2000" b="1" smtClean="0">
              <a:solidFill>
                <a:srgbClr val="35688B"/>
              </a:solidFill>
              <a:latin typeface="Garamond" pitchFamily="18" charset="0"/>
            </a:endParaRPr>
          </a:p>
          <a:p>
            <a:r>
              <a:rPr lang="ru-RU" sz="2000" b="1" smtClean="0">
                <a:solidFill>
                  <a:srgbClr val="35688B"/>
                </a:solidFill>
                <a:latin typeface="Garamond" pitchFamily="18" charset="0"/>
              </a:rPr>
              <a:t>Член комиссии, назначенный руководителем образовательной организации, переносит результаты проверки из копий бланков регистрации в оригиналы бланков регистрации участников итогового сочинения (изложения).</a:t>
            </a:r>
          </a:p>
          <a:p>
            <a:endParaRPr lang="ru-RU" sz="160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pPr>
              <a:defRPr/>
            </a:pPr>
            <a:fld id="{9FA0BABC-701B-4AB3-8C70-40A378546639}" type="slidenum">
              <a:rPr lang="ru-RU" smtClean="0"/>
              <a:pPr>
                <a:defRPr/>
              </a:pPr>
              <a:t>53</a:t>
            </a:fld>
            <a:endParaRPr lang="ru-RU"/>
          </a:p>
        </p:txBody>
      </p:sp>
      <p:pic>
        <p:nvPicPr>
          <p:cNvPr id="5" name="Содержимое 4"/>
          <p:cNvPicPr>
            <a:picLocks noGrp="1"/>
          </p:cNvPicPr>
          <p:nvPr>
            <p:ph idx="1"/>
          </p:nvPr>
        </p:nvPicPr>
        <p:blipFill>
          <a:blip r:embed="rId2"/>
          <a:srcRect l="2405" t="18637" r="42735" b="14229"/>
          <a:stretch>
            <a:fillRect/>
          </a:stretch>
        </p:blipFill>
        <p:spPr bwMode="auto">
          <a:xfrm>
            <a:off x="2260445" y="1600200"/>
            <a:ext cx="4623110" cy="4525963"/>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pPr>
              <a:defRPr/>
            </a:pPr>
            <a:fld id="{9BF6F9FD-4CB4-4D1B-AA18-3AEECCF6FFC3}" type="slidenum">
              <a:rPr lang="ru-RU"/>
              <a:pPr>
                <a:defRPr/>
              </a:pPr>
              <a:t>54</a:t>
            </a:fld>
            <a:endParaRPr lang="ru-RU"/>
          </a:p>
        </p:txBody>
      </p:sp>
      <p:sp>
        <p:nvSpPr>
          <p:cNvPr id="64513" name="Содержимое 2"/>
          <p:cNvSpPr>
            <a:spLocks noGrp="1"/>
          </p:cNvSpPr>
          <p:nvPr>
            <p:ph idx="1"/>
          </p:nvPr>
        </p:nvSpPr>
        <p:spPr>
          <a:xfrm>
            <a:off x="357188" y="1857375"/>
            <a:ext cx="8229600" cy="4525963"/>
          </a:xfrm>
        </p:spPr>
        <p:txBody>
          <a:bodyPr/>
          <a:lstStyle/>
          <a:p>
            <a:r>
              <a:rPr lang="ru-RU" sz="2000" b="1" smtClean="0">
                <a:solidFill>
                  <a:srgbClr val="35688B"/>
                </a:solidFill>
                <a:latin typeface="Garamond" pitchFamily="18" charset="0"/>
              </a:rPr>
              <a:t>В целях обеспечения права на объективное оценивание итогового сочинения (изложения) обучающимся, выпускникам прошлых лет предоставляется право подать </a:t>
            </a:r>
            <a:br>
              <a:rPr lang="ru-RU" sz="2000" b="1" smtClean="0">
                <a:solidFill>
                  <a:srgbClr val="35688B"/>
                </a:solidFill>
                <a:latin typeface="Garamond" pitchFamily="18" charset="0"/>
              </a:rPr>
            </a:br>
            <a:r>
              <a:rPr lang="ru-RU" sz="2000" b="1" smtClean="0">
                <a:solidFill>
                  <a:srgbClr val="35688B"/>
                </a:solidFill>
                <a:latin typeface="Garamond" pitchFamily="18" charset="0"/>
              </a:rPr>
              <a:t>в письменной форме заявление на повторную проверку сданного ими итогового сочинения (изложения).</a:t>
            </a:r>
          </a:p>
          <a:p>
            <a:r>
              <a:rPr lang="ru-RU" sz="2000" b="1" smtClean="0">
                <a:solidFill>
                  <a:srgbClr val="35688B"/>
                </a:solidFill>
                <a:latin typeface="Garamond" pitchFamily="18" charset="0"/>
              </a:rPr>
              <a:t>Заявление на повторную проверку итогового сочинения (изложения) обучающимися, выпускниками прошлых лет подается в РЦОКОиИТ в течение трех дней со дня объявления образовательной организацией результатов итогового сочинения (изложения).</a:t>
            </a:r>
          </a:p>
          <a:p>
            <a:endParaRPr lang="ru-RU" sz="2000" b="1" smtClean="0">
              <a:solidFill>
                <a:srgbClr val="35688B"/>
              </a:solidFill>
              <a:latin typeface="Garamond"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pPr>
              <a:defRPr/>
            </a:pPr>
            <a:fld id="{7E72575B-D5DB-4AED-81AF-C93A38C26405}" type="slidenum">
              <a:rPr lang="ru-RU"/>
              <a:pPr>
                <a:defRPr/>
              </a:pPr>
              <a:t>55</a:t>
            </a:fld>
            <a:endParaRPr lang="ru-RU"/>
          </a:p>
        </p:txBody>
      </p:sp>
      <p:sp>
        <p:nvSpPr>
          <p:cNvPr id="65537" name="Содержимое 2"/>
          <p:cNvSpPr>
            <a:spLocks noGrp="1"/>
          </p:cNvSpPr>
          <p:nvPr>
            <p:ph idx="1"/>
          </p:nvPr>
        </p:nvSpPr>
        <p:spPr>
          <a:xfrm>
            <a:off x="357188" y="1928813"/>
            <a:ext cx="8229600" cy="4525962"/>
          </a:xfrm>
        </p:spPr>
        <p:txBody>
          <a:bodyPr/>
          <a:lstStyle/>
          <a:p>
            <a:r>
              <a:rPr lang="ru-RU" sz="2000" b="1" smtClean="0">
                <a:solidFill>
                  <a:srgbClr val="35688B"/>
                </a:solidFill>
                <a:latin typeface="Garamond" pitchFamily="18" charset="0"/>
              </a:rPr>
              <a:t>Повторную проверку итоговых сочинений (изложений) осуществляет комиссия, созданная распорядительным актом Комитета по образованию.</a:t>
            </a:r>
          </a:p>
          <a:p>
            <a:r>
              <a:rPr lang="ru-RU" sz="2000" b="1" smtClean="0">
                <a:solidFill>
                  <a:srgbClr val="35688B"/>
                </a:solidFill>
                <a:latin typeface="Garamond" pitchFamily="18" charset="0"/>
              </a:rPr>
              <a:t>Повторная проверка осуществляется в течение трех рабочих дней со дня подачи заявления.</a:t>
            </a:r>
          </a:p>
          <a:p>
            <a:r>
              <a:rPr lang="ru-RU" sz="2000" b="1" smtClean="0">
                <a:solidFill>
                  <a:srgbClr val="35688B"/>
                </a:solidFill>
                <a:latin typeface="Garamond" pitchFamily="18" charset="0"/>
              </a:rPr>
              <a:t>Результаты повторной проверки итоговых сочинений (изложений) доводятся до сведения обучающихся, выпускников прошлых лет не позже, чем через два рабочих дня после завершения повторной проверки.</a:t>
            </a:r>
          </a:p>
          <a:p>
            <a:endParaRPr lang="ru-RU" sz="2000" b="1" smtClean="0">
              <a:solidFill>
                <a:srgbClr val="35688B"/>
              </a:solidFill>
              <a:latin typeface="Garamond"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46469EF6-1E8A-4301-8505-1F5896D1CB77}" type="slidenum">
              <a:rPr lang="ru-RU"/>
              <a:pPr>
                <a:defRPr/>
              </a:pPr>
              <a:t>56</a:t>
            </a:fld>
            <a:endParaRPr lang="ru-RU"/>
          </a:p>
        </p:txBody>
      </p:sp>
      <p:sp>
        <p:nvSpPr>
          <p:cNvPr id="66561" name="Заголовок 1"/>
          <p:cNvSpPr>
            <a:spLocks noGrp="1"/>
          </p:cNvSpPr>
          <p:nvPr>
            <p:ph type="title"/>
          </p:nvPr>
        </p:nvSpPr>
        <p:spPr/>
        <p:txBody>
          <a:bodyPr/>
          <a:lstStyle/>
          <a:p>
            <a:endParaRPr lang="ru-RU" smtClean="0"/>
          </a:p>
        </p:txBody>
      </p:sp>
      <p:sp>
        <p:nvSpPr>
          <p:cNvPr id="66562" name="Содержимое 2"/>
          <p:cNvSpPr>
            <a:spLocks noGrp="1"/>
          </p:cNvSpPr>
          <p:nvPr>
            <p:ph idx="1"/>
          </p:nvPr>
        </p:nvSpPr>
        <p:spPr>
          <a:xfrm>
            <a:off x="457200" y="2286000"/>
            <a:ext cx="8615363" cy="3840163"/>
          </a:xfrm>
        </p:spPr>
        <p:txBody>
          <a:bodyPr/>
          <a:lstStyle/>
          <a:p>
            <a:pPr algn="ctr">
              <a:buFont typeface="Arial" charset="0"/>
              <a:buNone/>
            </a:pPr>
            <a:r>
              <a:rPr lang="ru-RU" sz="2000" b="1" dirty="0" smtClean="0">
                <a:solidFill>
                  <a:srgbClr val="35688B"/>
                </a:solidFill>
                <a:latin typeface="Garamond" pitchFamily="18" charset="0"/>
              </a:rPr>
              <a:t>По окончании проверки итоговых сочинений (изложений) в ОО</a:t>
            </a:r>
          </a:p>
          <a:p>
            <a:pPr algn="ctr">
              <a:buFont typeface="Arial" charset="0"/>
              <a:buNone/>
            </a:pPr>
            <a:r>
              <a:rPr lang="ru-RU" sz="2000" b="1" dirty="0" smtClean="0">
                <a:solidFill>
                  <a:srgbClr val="35688B"/>
                </a:solidFill>
                <a:latin typeface="Garamond" pitchFamily="18" charset="0"/>
              </a:rPr>
              <a:t>не позднее, чем через 5 дней после написания</a:t>
            </a:r>
            <a:r>
              <a:rPr lang="ru-RU" sz="2000" b="1" dirty="0" smtClean="0">
                <a:solidFill>
                  <a:srgbClr val="35688B"/>
                </a:solidFill>
                <a:latin typeface="Arial" charset="0"/>
              </a:rPr>
              <a:t>,</a:t>
            </a:r>
          </a:p>
          <a:p>
            <a:pPr algn="ctr">
              <a:buFont typeface="Arial" charset="0"/>
              <a:buNone/>
            </a:pPr>
            <a:r>
              <a:rPr lang="ru-RU" sz="2000" b="1" dirty="0" smtClean="0">
                <a:solidFill>
                  <a:srgbClr val="35688B"/>
                </a:solidFill>
                <a:latin typeface="Garamond" pitchFamily="18" charset="0"/>
              </a:rPr>
              <a:t>руководитель ОО передает оригиналы </a:t>
            </a:r>
            <a:r>
              <a:rPr lang="ru-RU" sz="2000" b="1" dirty="0" smtClean="0">
                <a:solidFill>
                  <a:srgbClr val="35688B"/>
                </a:solidFill>
                <a:latin typeface="Garamond" pitchFamily="18" charset="0"/>
              </a:rPr>
              <a:t>бланков, оригиналы форм ИС-5 и ИС-6  </a:t>
            </a:r>
            <a:r>
              <a:rPr lang="ru-RU" sz="2000" b="1" dirty="0" smtClean="0">
                <a:solidFill>
                  <a:srgbClr val="35688B"/>
                </a:solidFill>
                <a:latin typeface="Garamond" pitchFamily="18" charset="0"/>
              </a:rPr>
              <a:t>районному координатору</a:t>
            </a:r>
            <a:r>
              <a:rPr lang="ru-RU" sz="2000" b="1" dirty="0" smtClean="0">
                <a:solidFill>
                  <a:srgbClr val="35688B"/>
                </a:solidFill>
                <a:latin typeface="Garamond" pitchFamily="18" charset="0"/>
              </a:rPr>
              <a:t>.</a:t>
            </a:r>
          </a:p>
          <a:p>
            <a:pPr algn="ctr">
              <a:buFont typeface="Arial" charset="0"/>
              <a:buNone/>
            </a:pPr>
            <a:r>
              <a:rPr lang="ru-RU" sz="2000" b="1" dirty="0" smtClean="0">
                <a:solidFill>
                  <a:srgbClr val="35688B"/>
                </a:solidFill>
                <a:latin typeface="Garamond" pitchFamily="18" charset="0"/>
              </a:rPr>
              <a:t>(Копии форм ИС-5, ИС-6 остаются у руководителя ОО.)</a:t>
            </a:r>
          </a:p>
          <a:p>
            <a:pPr algn="ctr">
              <a:buFont typeface="Arial" charset="0"/>
              <a:buNone/>
            </a:pPr>
            <a:endParaRPr lang="ru-RU" sz="2000" b="1" dirty="0" smtClean="0">
              <a:solidFill>
                <a:srgbClr val="35688B"/>
              </a:solidFill>
              <a:latin typeface="Garamond" pitchFamily="18" charset="0"/>
            </a:endParaRPr>
          </a:p>
          <a:p>
            <a:pPr algn="ctr">
              <a:buFont typeface="Arial" charset="0"/>
              <a:buNone/>
            </a:pPr>
            <a:r>
              <a:rPr lang="ru-RU" sz="2000" b="1" dirty="0" smtClean="0">
                <a:solidFill>
                  <a:srgbClr val="35688B"/>
                </a:solidFill>
                <a:latin typeface="Garamond" pitchFamily="18" charset="0"/>
              </a:rPr>
              <a:t>БЛАНКИ ДОЛЖНЫ БЫТЬ ЗАПОЛНЕНЫ </a:t>
            </a:r>
          </a:p>
          <a:p>
            <a:pPr algn="ctr">
              <a:buFont typeface="Arial" charset="0"/>
              <a:buNone/>
            </a:pPr>
            <a:r>
              <a:rPr lang="ru-RU" sz="2000" b="1" dirty="0" smtClean="0">
                <a:solidFill>
                  <a:srgbClr val="35688B"/>
                </a:solidFill>
                <a:latin typeface="Garamond" pitchFamily="18" charset="0"/>
              </a:rPr>
              <a:t>ЧЕРНОЙ ГЕЛИЕВОЙ РУЧКОЙ.</a:t>
            </a:r>
            <a:endParaRPr lang="ru-RU" sz="2000" b="1" dirty="0" smtClean="0">
              <a:solidFill>
                <a:srgbClr val="35688B"/>
              </a:solidFill>
              <a:latin typeface="Garamond"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0253915A-46C2-4BA1-8262-DEC97E4B521A}" type="slidenum">
              <a:rPr lang="ru-RU"/>
              <a:pPr>
                <a:defRPr/>
              </a:pPr>
              <a:t>57</a:t>
            </a:fld>
            <a:endParaRPr lang="ru-RU"/>
          </a:p>
        </p:txBody>
      </p:sp>
      <p:sp>
        <p:nvSpPr>
          <p:cNvPr id="67585" name="Заголовок 1"/>
          <p:cNvSpPr>
            <a:spLocks noGrp="1"/>
          </p:cNvSpPr>
          <p:nvPr>
            <p:ph type="title"/>
          </p:nvPr>
        </p:nvSpPr>
        <p:spPr/>
        <p:txBody>
          <a:bodyPr/>
          <a:lstStyle/>
          <a:p>
            <a:endParaRPr lang="ru-RU" smtClean="0"/>
          </a:p>
        </p:txBody>
      </p:sp>
      <p:pic>
        <p:nvPicPr>
          <p:cNvPr id="67586" name="Содержимое 3"/>
          <p:cNvPicPr>
            <a:picLocks noGrp="1"/>
          </p:cNvPicPr>
          <p:nvPr>
            <p:ph idx="1"/>
          </p:nvPr>
        </p:nvPicPr>
        <p:blipFill>
          <a:blip r:embed="rId2"/>
          <a:srcRect l="1924" t="18236" r="23997" b="18036"/>
          <a:stretch>
            <a:fillRect/>
          </a:stretch>
        </p:blipFill>
        <p:spPr>
          <a:xfrm>
            <a:off x="1284288" y="1600200"/>
            <a:ext cx="6575425" cy="4525963"/>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AB108D08-F337-43EF-B580-4C925E2D4A2A}" type="slidenum">
              <a:rPr lang="ru-RU"/>
              <a:pPr>
                <a:defRPr/>
              </a:pPr>
              <a:t>58</a:t>
            </a:fld>
            <a:endParaRPr lang="ru-RU"/>
          </a:p>
        </p:txBody>
      </p:sp>
      <p:sp>
        <p:nvSpPr>
          <p:cNvPr id="68609" name="Заголовок 1"/>
          <p:cNvSpPr>
            <a:spLocks noGrp="1"/>
          </p:cNvSpPr>
          <p:nvPr>
            <p:ph type="title"/>
          </p:nvPr>
        </p:nvSpPr>
        <p:spPr/>
        <p:txBody>
          <a:bodyPr/>
          <a:lstStyle/>
          <a:p>
            <a:endParaRPr lang="ru-RU" smtClean="0"/>
          </a:p>
        </p:txBody>
      </p:sp>
      <p:sp>
        <p:nvSpPr>
          <p:cNvPr id="68610" name="Содержимое 2"/>
          <p:cNvSpPr>
            <a:spLocks noGrp="1"/>
          </p:cNvSpPr>
          <p:nvPr>
            <p:ph idx="1"/>
          </p:nvPr>
        </p:nvSpPr>
        <p:spPr>
          <a:xfrm>
            <a:off x="214313" y="2332038"/>
            <a:ext cx="8786812" cy="2525712"/>
          </a:xfrm>
        </p:spPr>
        <p:txBody>
          <a:bodyPr/>
          <a:lstStyle/>
          <a:p>
            <a:pPr>
              <a:buFont typeface="Arial" charset="0"/>
              <a:buNone/>
            </a:pPr>
            <a:r>
              <a:rPr lang="ru-RU" sz="2000" b="1" smtClean="0">
                <a:solidFill>
                  <a:srgbClr val="35688B"/>
                </a:solidFill>
                <a:latin typeface="Garamond" pitchFamily="18" charset="0"/>
              </a:rPr>
              <a:t>По окончании сканирования итоговых сочинений (изложений) в РЦОИ</a:t>
            </a:r>
          </a:p>
          <a:p>
            <a:pPr algn="ctr">
              <a:buFont typeface="Arial" charset="0"/>
              <a:buNone/>
            </a:pPr>
            <a:r>
              <a:rPr lang="ru-RU" sz="2000" b="1" smtClean="0">
                <a:solidFill>
                  <a:srgbClr val="35688B"/>
                </a:solidFill>
                <a:latin typeface="Garamond" pitchFamily="18" charset="0"/>
              </a:rPr>
              <a:t>не позднее, чем через 3 дня после передачи из ППОИ,</a:t>
            </a:r>
          </a:p>
          <a:p>
            <a:pPr algn="ctr">
              <a:buFont typeface="Arial" charset="0"/>
              <a:buNone/>
            </a:pPr>
            <a:r>
              <a:rPr lang="ru-RU" sz="2000" b="1" smtClean="0">
                <a:solidFill>
                  <a:srgbClr val="35688B"/>
                </a:solidFill>
                <a:latin typeface="Garamond" pitchFamily="18" charset="0"/>
              </a:rPr>
              <a:t>РЦОИ передает руководителям ОО через районных координаторов Ведомость выверки результатов. </a:t>
            </a:r>
          </a:p>
          <a:p>
            <a:pPr algn="ctr">
              <a:buFont typeface="Arial" charset="0"/>
              <a:buNone/>
            </a:pPr>
            <a:r>
              <a:rPr lang="ru-RU" sz="2000" b="1" smtClean="0">
                <a:solidFill>
                  <a:srgbClr val="35688B"/>
                </a:solidFill>
                <a:latin typeface="Garamond" pitchFamily="18" charset="0"/>
              </a:rPr>
              <a:t>Подписанные руководителями ОО Ведомости необходимо сдать в РЦОИ не позднее, чем через 9 дней </a:t>
            </a:r>
          </a:p>
          <a:p>
            <a:pPr algn="ctr">
              <a:buFont typeface="Arial" charset="0"/>
              <a:buNone/>
            </a:pPr>
            <a:r>
              <a:rPr lang="ru-RU" sz="2000" b="1" smtClean="0">
                <a:solidFill>
                  <a:srgbClr val="35688B"/>
                </a:solidFill>
                <a:latin typeface="Garamond" pitchFamily="18" charset="0"/>
              </a:rPr>
              <a:t>после проведения итогового сочинения (изложения).</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5C011C03-DC8D-4756-A2A6-9D59B0082C32}" type="slidenum">
              <a:rPr lang="ru-RU"/>
              <a:pPr>
                <a:defRPr/>
              </a:pPr>
              <a:t>59</a:t>
            </a:fld>
            <a:endParaRPr lang="ru-RU"/>
          </a:p>
        </p:txBody>
      </p:sp>
      <p:sp>
        <p:nvSpPr>
          <p:cNvPr id="69633" name="Заголовок 1"/>
          <p:cNvSpPr>
            <a:spLocks noGrp="1"/>
          </p:cNvSpPr>
          <p:nvPr>
            <p:ph type="title"/>
          </p:nvPr>
        </p:nvSpPr>
        <p:spPr/>
        <p:txBody>
          <a:bodyPr/>
          <a:lstStyle/>
          <a:p>
            <a:endParaRPr lang="ru-RU" smtClean="0"/>
          </a:p>
        </p:txBody>
      </p:sp>
      <p:pic>
        <p:nvPicPr>
          <p:cNvPr id="69634" name="Содержимое 3"/>
          <p:cNvPicPr>
            <a:picLocks noGrp="1"/>
          </p:cNvPicPr>
          <p:nvPr>
            <p:ph idx="1"/>
          </p:nvPr>
        </p:nvPicPr>
        <p:blipFill>
          <a:blip r:embed="rId2"/>
          <a:srcRect l="1764" t="20239" r="28006" b="17836"/>
          <a:stretch>
            <a:fillRect/>
          </a:stretch>
        </p:blipFill>
        <p:spPr>
          <a:xfrm>
            <a:off x="1363663" y="1600200"/>
            <a:ext cx="6416675" cy="452596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7007860E-0496-43C4-B386-DBA519DA1DD6}" type="slidenum">
              <a:rPr lang="ru-RU"/>
              <a:pPr>
                <a:defRPr/>
              </a:pPr>
              <a:t>6</a:t>
            </a:fld>
            <a:endParaRPr lang="ru-RU"/>
          </a:p>
        </p:txBody>
      </p:sp>
      <p:sp>
        <p:nvSpPr>
          <p:cNvPr id="2" name="Заголовок 1"/>
          <p:cNvSpPr>
            <a:spLocks noGrp="1"/>
          </p:cNvSpPr>
          <p:nvPr>
            <p:ph type="title"/>
          </p:nvPr>
        </p:nvSpPr>
        <p:spPr>
          <a:xfrm>
            <a:off x="457200" y="857232"/>
            <a:ext cx="8229600" cy="1214446"/>
          </a:xfrm>
          <a:gradFill>
            <a:gsLst>
              <a:gs pos="47000">
                <a:schemeClr val="accent1">
                  <a:tint val="66000"/>
                  <a:satMod val="160000"/>
                  <a:alpha val="69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fontAlgn="auto">
              <a:spcAft>
                <a:spcPts val="0"/>
              </a:spcAft>
              <a:defRPr/>
            </a:pPr>
            <a:r>
              <a:rPr lang="ru-RU" dirty="0" smtClean="0">
                <a:solidFill>
                  <a:srgbClr val="002060"/>
                </a:solidFill>
              </a:rPr>
              <a:t>Участники итогового сочинения:</a:t>
            </a:r>
            <a:endParaRPr lang="ru-RU" dirty="0">
              <a:solidFill>
                <a:srgbClr val="002060"/>
              </a:solidFill>
            </a:endParaRPr>
          </a:p>
        </p:txBody>
      </p:sp>
      <p:graphicFrame>
        <p:nvGraphicFramePr>
          <p:cNvPr id="9" name="Содержимое 8"/>
          <p:cNvGraphicFramePr>
            <a:graphicFrameLocks noGrp="1"/>
          </p:cNvGraphicFramePr>
          <p:nvPr>
            <p:ph idx="1"/>
          </p:nvPr>
        </p:nvGraphicFramePr>
        <p:xfrm>
          <a:off x="457200" y="1928802"/>
          <a:ext cx="8229600" cy="4645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9F327D3C-6ED3-4449-8550-C3995E33AFA3}" type="slidenum">
              <a:rPr lang="ru-RU"/>
              <a:pPr>
                <a:defRPr/>
              </a:pPr>
              <a:t>60</a:t>
            </a:fld>
            <a:endParaRPr lang="ru-RU"/>
          </a:p>
        </p:txBody>
      </p:sp>
      <p:sp>
        <p:nvSpPr>
          <p:cNvPr id="70657" name="Заголовок 1"/>
          <p:cNvSpPr>
            <a:spLocks noGrp="1"/>
          </p:cNvSpPr>
          <p:nvPr>
            <p:ph type="title"/>
          </p:nvPr>
        </p:nvSpPr>
        <p:spPr/>
        <p:txBody>
          <a:bodyPr/>
          <a:lstStyle/>
          <a:p>
            <a:endParaRPr lang="ru-RU" smtClean="0"/>
          </a:p>
        </p:txBody>
      </p:sp>
      <p:sp>
        <p:nvSpPr>
          <p:cNvPr id="70658" name="Содержимое 2"/>
          <p:cNvSpPr>
            <a:spLocks noGrp="1"/>
          </p:cNvSpPr>
          <p:nvPr>
            <p:ph idx="1"/>
          </p:nvPr>
        </p:nvSpPr>
        <p:spPr>
          <a:xfrm>
            <a:off x="457200" y="2071688"/>
            <a:ext cx="8229600" cy="4054475"/>
          </a:xfrm>
        </p:spPr>
        <p:txBody>
          <a:bodyPr/>
          <a:lstStyle/>
          <a:p>
            <a:pPr>
              <a:buFont typeface="Arial" charset="0"/>
              <a:buNone/>
            </a:pPr>
            <a:r>
              <a:rPr lang="ru-RU" sz="2000" b="1" smtClean="0">
                <a:solidFill>
                  <a:srgbClr val="35688B"/>
                </a:solidFill>
                <a:latin typeface="Garamond" pitchFamily="18" charset="0"/>
              </a:rPr>
              <a:t>По окончании обработки итоговых сочинений (изложений) РЦОИ через районных координаторов передает бланки сочинений (изложений) в ОО на хранение.</a:t>
            </a:r>
          </a:p>
          <a:p>
            <a:pPr>
              <a:buFont typeface="Arial" charset="0"/>
              <a:buNone/>
            </a:pPr>
            <a:endParaRPr lang="ru-RU" sz="2000" b="1" smtClean="0">
              <a:solidFill>
                <a:srgbClr val="35688B"/>
              </a:solidFill>
              <a:latin typeface="Garamond" pitchFamily="18" charset="0"/>
            </a:endParaRPr>
          </a:p>
          <a:p>
            <a:pPr algn="ctr">
              <a:buFont typeface="Arial" charset="0"/>
              <a:buNone/>
            </a:pPr>
            <a:r>
              <a:rPr lang="ru-RU" sz="2400" b="1" smtClean="0">
                <a:solidFill>
                  <a:srgbClr val="35688B"/>
                </a:solidFill>
                <a:latin typeface="Garamond" pitchFamily="18" charset="0"/>
              </a:rPr>
              <a:t>Срок хранения бланков – 4 года.</a:t>
            </a:r>
          </a:p>
          <a:p>
            <a:endParaRPr lang="ru-RU"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pPr>
              <a:defRPr/>
            </a:pPr>
            <a:fld id="{55A26DDD-BE39-42C6-9260-088F96AA09F6}" type="slidenum">
              <a:rPr lang="ru-RU"/>
              <a:pPr>
                <a:defRPr/>
              </a:pPr>
              <a:t>61</a:t>
            </a:fld>
            <a:endParaRPr lang="ru-RU"/>
          </a:p>
        </p:txBody>
      </p:sp>
      <p:pic>
        <p:nvPicPr>
          <p:cNvPr id="71681" name="Picture 3" descr="C:\Users\esafronov\Desktop\pol.jpg"/>
          <p:cNvPicPr>
            <a:picLocks noChangeAspect="1" noChangeArrowheads="1"/>
          </p:cNvPicPr>
          <p:nvPr/>
        </p:nvPicPr>
        <p:blipFill>
          <a:blip r:embed="rId2"/>
          <a:srcRect/>
          <a:stretch>
            <a:fillRect/>
          </a:stretch>
        </p:blipFill>
        <p:spPr bwMode="auto">
          <a:xfrm>
            <a:off x="928688" y="142875"/>
            <a:ext cx="7777162" cy="620713"/>
          </a:xfrm>
          <a:prstGeom prst="rect">
            <a:avLst/>
          </a:prstGeom>
          <a:noFill/>
          <a:ln w="9525">
            <a:noFill/>
            <a:miter lim="800000"/>
            <a:headEnd/>
            <a:tailEnd/>
          </a:ln>
        </p:spPr>
      </p:pic>
      <p:sp>
        <p:nvSpPr>
          <p:cNvPr id="71682" name="TextBox 2"/>
          <p:cNvSpPr txBox="1">
            <a:spLocks noChangeArrowheads="1"/>
          </p:cNvSpPr>
          <p:nvPr/>
        </p:nvSpPr>
        <p:spPr bwMode="auto">
          <a:xfrm>
            <a:off x="1331913" y="163513"/>
            <a:ext cx="7488237" cy="457200"/>
          </a:xfrm>
          <a:prstGeom prst="rect">
            <a:avLst/>
          </a:prstGeom>
          <a:noFill/>
          <a:ln w="9525">
            <a:noFill/>
            <a:miter lim="800000"/>
            <a:headEnd/>
            <a:tailEnd/>
          </a:ln>
        </p:spPr>
        <p:txBody>
          <a:bodyPr>
            <a:spAutoFit/>
          </a:bodyPr>
          <a:lstStyle/>
          <a:p>
            <a:pPr algn="ctr"/>
            <a:r>
              <a:rPr lang="ru-RU" altLang="ru-RU" sz="2400" b="1">
                <a:solidFill>
                  <a:schemeClr val="bg1"/>
                </a:solidFill>
                <a:latin typeface="Calibri" pitchFamily="34" charset="0"/>
              </a:rPr>
              <a:t>Сбор данных</a:t>
            </a:r>
          </a:p>
        </p:txBody>
      </p:sp>
      <p:graphicFrame>
        <p:nvGraphicFramePr>
          <p:cNvPr id="78052" name="Group 228"/>
          <p:cNvGraphicFramePr>
            <a:graphicFrameLocks noGrp="1"/>
          </p:cNvGraphicFramePr>
          <p:nvPr/>
        </p:nvGraphicFramePr>
        <p:xfrm>
          <a:off x="250825" y="1268413"/>
          <a:ext cx="8642350" cy="5394960"/>
        </p:xfrm>
        <a:graphic>
          <a:graphicData uri="http://schemas.openxmlformats.org/drawingml/2006/table">
            <a:tbl>
              <a:tblPr/>
              <a:tblGrid>
                <a:gridCol w="3656013"/>
                <a:gridCol w="2640012"/>
                <a:gridCol w="2346325"/>
              </a:tblGrid>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dirty="0" smtClean="0">
                          <a:ln>
                            <a:noFill/>
                          </a:ln>
                          <a:solidFill>
                            <a:schemeClr val="tx1"/>
                          </a:solidFill>
                          <a:effectLst/>
                          <a:latin typeface="Times New Roman" pitchFamily="18" charset="0"/>
                          <a:cs typeface="Times New Roman" pitchFamily="18" charset="0"/>
                        </a:rPr>
                        <a:t>Мероприятие</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Times New Roman" pitchFamily="18" charset="0"/>
                          <a:cs typeface="Times New Roman" pitchFamily="18" charset="0"/>
                        </a:rPr>
                        <a:t>Даты проведения</a:t>
                      </a: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Times New Roman" pitchFamily="18" charset="0"/>
                          <a:cs typeface="Times New Roman" pitchFamily="18" charset="0"/>
                        </a:rPr>
                        <a:t>Окончание регистрации</a:t>
                      </a: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3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Arial" pitchFamily="34" charset="0"/>
                          <a:cs typeface="Times New Roman" pitchFamily="18" charset="0"/>
                        </a:rPr>
                        <a:t>Начало регистрации</a:t>
                      </a: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Arial" pitchFamily="34" charset="0"/>
                          <a:cs typeface="Times New Roman" pitchFamily="18" charset="0"/>
                        </a:rPr>
                        <a:t>05.11.2014</a:t>
                      </a: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Arial" pitchFamily="34" charset="0"/>
                          <a:cs typeface="Times New Roman" pitchFamily="18" charset="0"/>
                        </a:rPr>
                        <a:t>Апробация сочинения </a:t>
                      </a: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Arial" pitchFamily="34" charset="0"/>
                          <a:cs typeface="Times New Roman" pitchFamily="18" charset="0"/>
                        </a:rPr>
                        <a:t>20.11.2014</a:t>
                      </a: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Arial" pitchFamily="34" charset="0"/>
                          <a:cs typeface="Times New Roman" pitchFamily="18" charset="0"/>
                        </a:rPr>
                        <a:t>14.11.2014</a:t>
                      </a: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Arial" pitchFamily="34" charset="0"/>
                          <a:cs typeface="Times New Roman" pitchFamily="18" charset="0"/>
                        </a:rPr>
                        <a:t>Сочинение </a:t>
                      </a: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Arial" pitchFamily="34" charset="0"/>
                          <a:cs typeface="Times New Roman" pitchFamily="18" charset="0"/>
                        </a:rPr>
                        <a:t>03.12.2014</a:t>
                      </a: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Arial" pitchFamily="34" charset="0"/>
                          <a:cs typeface="Times New Roman" pitchFamily="18" charset="0"/>
                        </a:rPr>
                        <a:t>14.11.2014</a:t>
                      </a: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Arial" pitchFamily="34" charset="0"/>
                          <a:cs typeface="Times New Roman" pitchFamily="18" charset="0"/>
                        </a:rPr>
                        <a:t>Сочинение </a:t>
                      </a: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Arial" pitchFamily="34" charset="0"/>
                          <a:cs typeface="Times New Roman" pitchFamily="18" charset="0"/>
                        </a:rPr>
                        <a:t>04.02.2015</a:t>
                      </a: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Arial" pitchFamily="34" charset="0"/>
                          <a:cs typeface="Times New Roman" pitchFamily="18" charset="0"/>
                        </a:rPr>
                        <a:t>30.12.2014</a:t>
                      </a: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dirty="0" smtClean="0">
                          <a:ln>
                            <a:noFill/>
                          </a:ln>
                          <a:solidFill>
                            <a:schemeClr val="tx1"/>
                          </a:solidFill>
                          <a:effectLst/>
                          <a:latin typeface="Arial" pitchFamily="34" charset="0"/>
                          <a:cs typeface="Times New Roman" pitchFamily="18" charset="0"/>
                        </a:rPr>
                        <a:t>ГИА-11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100" b="0" i="0" u="none" strike="noStrike" cap="none" normalizeH="0" baseline="0" dirty="0" smtClean="0">
                          <a:ln>
                            <a:noFill/>
                          </a:ln>
                          <a:solidFill>
                            <a:schemeClr val="tx1"/>
                          </a:solidFill>
                          <a:effectLst/>
                          <a:latin typeface="Arial" pitchFamily="34" charset="0"/>
                          <a:cs typeface="Times New Roman" pitchFamily="18" charset="0"/>
                        </a:rPr>
                        <a:t>(февральский этап)</a:t>
                      </a:r>
                      <a:endParaRPr kumimoji="0" lang="ru-RU" sz="21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dirty="0" smtClean="0">
                          <a:ln>
                            <a:noFill/>
                          </a:ln>
                          <a:solidFill>
                            <a:schemeClr val="tx1"/>
                          </a:solidFill>
                          <a:effectLst/>
                          <a:latin typeface="Arial" pitchFamily="34" charset="0"/>
                          <a:cs typeface="Times New Roman" pitchFamily="18" charset="0"/>
                        </a:rPr>
                        <a:t>14.02.2015</a:t>
                      </a:r>
                      <a:endParaRPr kumimoji="0" lang="ru-RU" sz="21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Arial" pitchFamily="34" charset="0"/>
                          <a:cs typeface="Times New Roman" pitchFamily="18" charset="0"/>
                        </a:rPr>
                        <a:t>28.11.2014</a:t>
                      </a: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Arial" pitchFamily="34" charset="0"/>
                          <a:cs typeface="Times New Roman" pitchFamily="18" charset="0"/>
                        </a:rPr>
                        <a:t>ГИА-11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Arial" pitchFamily="34" charset="0"/>
                          <a:cs typeface="Times New Roman" pitchFamily="18" charset="0"/>
                        </a:rPr>
                        <a:t>(досрочный этап)</a:t>
                      </a: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Arial" pitchFamily="34" charset="0"/>
                          <a:cs typeface="Times New Roman" pitchFamily="18" charset="0"/>
                        </a:rPr>
                        <a:t>23.03 – 30.04.2015</a:t>
                      </a: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Arial" pitchFamily="34" charset="0"/>
                          <a:cs typeface="Times New Roman" pitchFamily="18" charset="0"/>
                        </a:rPr>
                        <a:t>30.01.2015</a:t>
                      </a: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Arial" pitchFamily="34" charset="0"/>
                          <a:cs typeface="Times New Roman" pitchFamily="18" charset="0"/>
                        </a:rPr>
                        <a:t>Сочинение </a:t>
                      </a: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Arial" pitchFamily="34" charset="0"/>
                          <a:cs typeface="Times New Roman" pitchFamily="18" charset="0"/>
                        </a:rPr>
                        <a:t>06.05.2015</a:t>
                      </a: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Arial" pitchFamily="34" charset="0"/>
                          <a:cs typeface="Times New Roman" pitchFamily="18" charset="0"/>
                        </a:rPr>
                        <a:t>30.01.2015</a:t>
                      </a: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1" u="none" strike="noStrike" cap="none" normalizeH="0" baseline="0" smtClean="0">
                          <a:ln>
                            <a:noFill/>
                          </a:ln>
                          <a:solidFill>
                            <a:schemeClr val="tx1"/>
                          </a:solidFill>
                          <a:effectLst/>
                          <a:latin typeface="Arial" pitchFamily="34" charset="0"/>
                          <a:cs typeface="Times New Roman" pitchFamily="18" charset="0"/>
                        </a:rPr>
                        <a:t>Выверка допуска к ГИА </a:t>
                      </a:r>
                      <a:endParaRPr kumimoji="0" lang="ru-RU" sz="2100" b="0" i="1"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Arial" pitchFamily="34" charset="0"/>
                          <a:cs typeface="Times New Roman" pitchFamily="18" charset="0"/>
                        </a:rPr>
                        <a:t>11.05 – 22.05.2015</a:t>
                      </a: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Arial" pitchFamily="34" charset="0"/>
                          <a:cs typeface="Times New Roman" pitchFamily="18" charset="0"/>
                        </a:rPr>
                        <a:t>-</a:t>
                      </a: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Arial" pitchFamily="34" charset="0"/>
                          <a:cs typeface="Times New Roman" pitchFamily="18" charset="0"/>
                        </a:rPr>
                        <a:t>ГИА-11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Arial" pitchFamily="34" charset="0"/>
                          <a:cs typeface="Times New Roman" pitchFamily="18" charset="0"/>
                        </a:rPr>
                        <a:t>(основной этап)</a:t>
                      </a: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Arial" pitchFamily="34" charset="0"/>
                          <a:cs typeface="Times New Roman" pitchFamily="18" charset="0"/>
                        </a:rPr>
                        <a:t>25.05 – 26.06.2015</a:t>
                      </a: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Arial" pitchFamily="34" charset="0"/>
                          <a:cs typeface="Times New Roman" pitchFamily="18" charset="0"/>
                        </a:rPr>
                        <a:t>30.01.2015</a:t>
                      </a: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Номер слайда 5"/>
          <p:cNvSpPr>
            <a:spLocks noGrp="1"/>
          </p:cNvSpPr>
          <p:nvPr>
            <p:ph type="sldNum" sz="quarter" idx="12"/>
          </p:nvPr>
        </p:nvSpPr>
        <p:spPr/>
        <p:txBody>
          <a:bodyPr/>
          <a:lstStyle/>
          <a:p>
            <a:pPr>
              <a:defRPr/>
            </a:pPr>
            <a:fld id="{A2B3E9E5-0DD9-4527-B206-DBA84EE81484}" type="slidenum">
              <a:rPr lang="ru-RU"/>
              <a:pPr>
                <a:defRPr/>
              </a:pPr>
              <a:t>62</a:t>
            </a:fld>
            <a:endParaRPr lang="ru-RU"/>
          </a:p>
        </p:txBody>
      </p:sp>
      <p:sp>
        <p:nvSpPr>
          <p:cNvPr id="4" name="Прямоугольник 3"/>
          <p:cNvSpPr/>
          <p:nvPr/>
        </p:nvSpPr>
        <p:spPr>
          <a:xfrm>
            <a:off x="0" y="879475"/>
            <a:ext cx="9144000" cy="430213"/>
          </a:xfrm>
          <a:prstGeom prst="rect">
            <a:avLst/>
          </a:prstGeom>
        </p:spPr>
        <p:txBody>
          <a:bodyPr>
            <a:spAutoFit/>
          </a:bodyPr>
          <a:lstStyle/>
          <a:p>
            <a:pPr>
              <a:defRPr/>
            </a:pPr>
            <a:r>
              <a:rPr lang="ru-RU" sz="2200" b="1" cap="all" dirty="0">
                <a:solidFill>
                  <a:srgbClr val="C00000"/>
                </a:solidFill>
                <a:latin typeface="Cambria" panose="02040503050406030204" pitchFamily="18" charset="0"/>
              </a:rPr>
              <a:t>Контактная информация</a:t>
            </a:r>
          </a:p>
        </p:txBody>
      </p:sp>
      <p:sp>
        <p:nvSpPr>
          <p:cNvPr id="72706" name="TextBox 1"/>
          <p:cNvSpPr txBox="1">
            <a:spLocks noChangeArrowheads="1"/>
          </p:cNvSpPr>
          <p:nvPr/>
        </p:nvSpPr>
        <p:spPr bwMode="auto">
          <a:xfrm>
            <a:off x="0" y="6573838"/>
            <a:ext cx="9144000" cy="276225"/>
          </a:xfrm>
          <a:prstGeom prst="rect">
            <a:avLst/>
          </a:prstGeom>
          <a:noFill/>
          <a:ln w="9525">
            <a:noFill/>
            <a:miter lim="800000"/>
            <a:headEnd/>
            <a:tailEnd/>
          </a:ln>
        </p:spPr>
        <p:txBody>
          <a:bodyPr>
            <a:spAutoFit/>
          </a:bodyPr>
          <a:lstStyle/>
          <a:p>
            <a:pPr algn="ctr"/>
            <a:r>
              <a:rPr lang="en-US" sz="1200">
                <a:solidFill>
                  <a:schemeClr val="bg1"/>
                </a:solidFill>
                <a:latin typeface="Cambria" pitchFamily="18" charset="0"/>
              </a:rPr>
              <a:t>www.ege.spb.ru			      (812) 576-34-40			                 ege@spb.edu.ru</a:t>
            </a:r>
            <a:endParaRPr lang="ru-RU" sz="1200">
              <a:solidFill>
                <a:schemeClr val="bg1"/>
              </a:solidFill>
              <a:latin typeface="Cambria" pitchFamily="18" charset="0"/>
            </a:endParaRPr>
          </a:p>
        </p:txBody>
      </p:sp>
      <p:grpSp>
        <p:nvGrpSpPr>
          <p:cNvPr id="72707" name="Группа 7"/>
          <p:cNvGrpSpPr>
            <a:grpSpLocks/>
          </p:cNvGrpSpPr>
          <p:nvPr/>
        </p:nvGrpSpPr>
        <p:grpSpPr bwMode="auto">
          <a:xfrm>
            <a:off x="179388" y="1673225"/>
            <a:ext cx="8785225" cy="655638"/>
            <a:chOff x="179512" y="2073619"/>
            <a:chExt cx="8784976" cy="655046"/>
          </a:xfrm>
        </p:grpSpPr>
        <p:cxnSp>
          <p:nvCxnSpPr>
            <p:cNvPr id="3" name="Прямая соединительная линия 2"/>
            <p:cNvCxnSpPr/>
            <p:nvPr/>
          </p:nvCxnSpPr>
          <p:spPr>
            <a:xfrm>
              <a:off x="179512" y="2420968"/>
              <a:ext cx="8784976" cy="0"/>
            </a:xfrm>
            <a:prstGeom prst="line">
              <a:avLst/>
            </a:prstGeom>
            <a:ln w="6350">
              <a:solidFill>
                <a:srgbClr val="496DA7"/>
              </a:solidFill>
              <a:prstDash val="dash"/>
            </a:ln>
          </p:spPr>
          <p:style>
            <a:lnRef idx="1">
              <a:schemeClr val="accent1"/>
            </a:lnRef>
            <a:fillRef idx="0">
              <a:schemeClr val="accent1"/>
            </a:fillRef>
            <a:effectRef idx="0">
              <a:schemeClr val="accent1"/>
            </a:effectRef>
            <a:fontRef idx="minor">
              <a:schemeClr val="tx1"/>
            </a:fontRef>
          </p:style>
        </p:cxnSp>
        <p:sp>
          <p:nvSpPr>
            <p:cNvPr id="72729" name="TextBox 6"/>
            <p:cNvSpPr txBox="1">
              <a:spLocks noChangeArrowheads="1"/>
            </p:cNvSpPr>
            <p:nvPr/>
          </p:nvSpPr>
          <p:spPr bwMode="auto">
            <a:xfrm>
              <a:off x="179512" y="2073619"/>
              <a:ext cx="3428952" cy="369332"/>
            </a:xfrm>
            <a:prstGeom prst="rect">
              <a:avLst/>
            </a:prstGeom>
            <a:noFill/>
            <a:ln w="9525">
              <a:noFill/>
              <a:miter lim="800000"/>
              <a:headEnd/>
              <a:tailEnd/>
            </a:ln>
          </p:spPr>
          <p:txBody>
            <a:bodyPr wrap="none">
              <a:spAutoFit/>
            </a:bodyPr>
            <a:lstStyle/>
            <a:p>
              <a:r>
                <a:rPr lang="ru-RU" b="1">
                  <a:solidFill>
                    <a:srgbClr val="496DA7"/>
                  </a:solidFill>
                  <a:latin typeface="Cambria" pitchFamily="18" charset="0"/>
                </a:rPr>
                <a:t>БРЫСОВ ВИТАЛИЙ ЛЬВОВИЧ</a:t>
              </a:r>
            </a:p>
          </p:txBody>
        </p:sp>
        <p:sp>
          <p:nvSpPr>
            <p:cNvPr id="72730" name="TextBox 18"/>
            <p:cNvSpPr txBox="1">
              <a:spLocks noChangeArrowheads="1"/>
            </p:cNvSpPr>
            <p:nvPr/>
          </p:nvSpPr>
          <p:spPr bwMode="auto">
            <a:xfrm>
              <a:off x="7019725" y="2073619"/>
              <a:ext cx="1944763" cy="369332"/>
            </a:xfrm>
            <a:prstGeom prst="rect">
              <a:avLst/>
            </a:prstGeom>
            <a:noFill/>
            <a:ln w="9525">
              <a:noFill/>
              <a:miter lim="800000"/>
              <a:headEnd/>
              <a:tailEnd/>
            </a:ln>
          </p:spPr>
          <p:txBody>
            <a:bodyPr wrap="none">
              <a:spAutoFit/>
            </a:bodyPr>
            <a:lstStyle/>
            <a:p>
              <a:pPr algn="r"/>
              <a:r>
                <a:rPr lang="ru-RU" b="1">
                  <a:solidFill>
                    <a:srgbClr val="496DA7"/>
                  </a:solidFill>
                  <a:latin typeface="Cambria" pitchFamily="18" charset="0"/>
                </a:rPr>
                <a:t>(812) 576-34-40</a:t>
              </a:r>
            </a:p>
          </p:txBody>
        </p:sp>
        <p:sp>
          <p:nvSpPr>
            <p:cNvPr id="72731" name="TextBox 26"/>
            <p:cNvSpPr txBox="1">
              <a:spLocks noChangeArrowheads="1"/>
            </p:cNvSpPr>
            <p:nvPr/>
          </p:nvSpPr>
          <p:spPr bwMode="auto">
            <a:xfrm>
              <a:off x="179512" y="2420888"/>
              <a:ext cx="4862741" cy="307777"/>
            </a:xfrm>
            <a:prstGeom prst="rect">
              <a:avLst/>
            </a:prstGeom>
            <a:noFill/>
            <a:ln w="9525">
              <a:noFill/>
              <a:miter lim="800000"/>
              <a:headEnd/>
              <a:tailEnd/>
            </a:ln>
          </p:spPr>
          <p:txBody>
            <a:bodyPr wrap="none">
              <a:spAutoFit/>
            </a:bodyPr>
            <a:lstStyle/>
            <a:p>
              <a:r>
                <a:rPr lang="ru-RU" sz="1400" i="1">
                  <a:solidFill>
                    <a:srgbClr val="496DA7"/>
                  </a:solidFill>
                  <a:latin typeface="Cambria" pitchFamily="18" charset="0"/>
                </a:rPr>
                <a:t>заместитель директора по оценке качества образования</a:t>
              </a:r>
            </a:p>
          </p:txBody>
        </p:sp>
      </p:grpSp>
      <p:grpSp>
        <p:nvGrpSpPr>
          <p:cNvPr id="72708" name="Группа 8"/>
          <p:cNvGrpSpPr>
            <a:grpSpLocks/>
          </p:cNvGrpSpPr>
          <p:nvPr/>
        </p:nvGrpSpPr>
        <p:grpSpPr bwMode="auto">
          <a:xfrm>
            <a:off x="214313" y="2571750"/>
            <a:ext cx="8785225" cy="655638"/>
            <a:chOff x="179512" y="3149906"/>
            <a:chExt cx="8784976" cy="655046"/>
          </a:xfrm>
        </p:grpSpPr>
        <p:cxnSp>
          <p:nvCxnSpPr>
            <p:cNvPr id="31" name="Прямая соединительная линия 30"/>
            <p:cNvCxnSpPr/>
            <p:nvPr/>
          </p:nvCxnSpPr>
          <p:spPr>
            <a:xfrm>
              <a:off x="179512" y="3497255"/>
              <a:ext cx="8784976" cy="0"/>
            </a:xfrm>
            <a:prstGeom prst="line">
              <a:avLst/>
            </a:prstGeom>
            <a:ln w="6350">
              <a:solidFill>
                <a:srgbClr val="496DA7"/>
              </a:solidFill>
              <a:prstDash val="dash"/>
            </a:ln>
          </p:spPr>
          <p:style>
            <a:lnRef idx="1">
              <a:schemeClr val="accent1"/>
            </a:lnRef>
            <a:fillRef idx="0">
              <a:schemeClr val="accent1"/>
            </a:fillRef>
            <a:effectRef idx="0">
              <a:schemeClr val="accent1"/>
            </a:effectRef>
            <a:fontRef idx="minor">
              <a:schemeClr val="tx1"/>
            </a:fontRef>
          </p:style>
        </p:cxnSp>
        <p:sp>
          <p:nvSpPr>
            <p:cNvPr id="72725" name="TextBox 31"/>
            <p:cNvSpPr txBox="1">
              <a:spLocks noChangeArrowheads="1"/>
            </p:cNvSpPr>
            <p:nvPr/>
          </p:nvSpPr>
          <p:spPr bwMode="auto">
            <a:xfrm>
              <a:off x="179512" y="3149906"/>
              <a:ext cx="4234942" cy="369332"/>
            </a:xfrm>
            <a:prstGeom prst="rect">
              <a:avLst/>
            </a:prstGeom>
            <a:noFill/>
            <a:ln w="9525">
              <a:noFill/>
              <a:miter lim="800000"/>
              <a:headEnd/>
              <a:tailEnd/>
            </a:ln>
          </p:spPr>
          <p:txBody>
            <a:bodyPr wrap="none">
              <a:spAutoFit/>
            </a:bodyPr>
            <a:lstStyle/>
            <a:p>
              <a:r>
                <a:rPr lang="ru-RU" b="1">
                  <a:solidFill>
                    <a:srgbClr val="496DA7"/>
                  </a:solidFill>
                  <a:latin typeface="Cambria" pitchFamily="18" charset="0"/>
                </a:rPr>
                <a:t>ЯКОВЛЕВА МАРИЯ ВЛАДИМИРОВНА</a:t>
              </a:r>
            </a:p>
          </p:txBody>
        </p:sp>
        <p:sp>
          <p:nvSpPr>
            <p:cNvPr id="72726" name="TextBox 32"/>
            <p:cNvSpPr txBox="1">
              <a:spLocks noChangeArrowheads="1"/>
            </p:cNvSpPr>
            <p:nvPr/>
          </p:nvSpPr>
          <p:spPr bwMode="auto">
            <a:xfrm>
              <a:off x="7019725" y="3149906"/>
              <a:ext cx="1944763" cy="369332"/>
            </a:xfrm>
            <a:prstGeom prst="rect">
              <a:avLst/>
            </a:prstGeom>
            <a:noFill/>
            <a:ln w="9525">
              <a:noFill/>
              <a:miter lim="800000"/>
              <a:headEnd/>
              <a:tailEnd/>
            </a:ln>
          </p:spPr>
          <p:txBody>
            <a:bodyPr wrap="none">
              <a:spAutoFit/>
            </a:bodyPr>
            <a:lstStyle/>
            <a:p>
              <a:pPr algn="r"/>
              <a:r>
                <a:rPr lang="ru-RU" b="1">
                  <a:solidFill>
                    <a:srgbClr val="496DA7"/>
                  </a:solidFill>
                  <a:latin typeface="Cambria" pitchFamily="18" charset="0"/>
                </a:rPr>
                <a:t>(812) 576-34-38</a:t>
              </a:r>
            </a:p>
          </p:txBody>
        </p:sp>
        <p:sp>
          <p:nvSpPr>
            <p:cNvPr id="72727" name="TextBox 33"/>
            <p:cNvSpPr txBox="1">
              <a:spLocks noChangeArrowheads="1"/>
            </p:cNvSpPr>
            <p:nvPr/>
          </p:nvSpPr>
          <p:spPr bwMode="auto">
            <a:xfrm>
              <a:off x="179512" y="3497175"/>
              <a:ext cx="5078378" cy="307777"/>
            </a:xfrm>
            <a:prstGeom prst="rect">
              <a:avLst/>
            </a:prstGeom>
            <a:noFill/>
            <a:ln w="9525">
              <a:noFill/>
              <a:miter lim="800000"/>
              <a:headEnd/>
              <a:tailEnd/>
            </a:ln>
          </p:spPr>
          <p:txBody>
            <a:bodyPr wrap="none">
              <a:spAutoFit/>
            </a:bodyPr>
            <a:lstStyle/>
            <a:p>
              <a:r>
                <a:rPr lang="ru-RU" sz="1400" i="1">
                  <a:solidFill>
                    <a:srgbClr val="496DA7"/>
                  </a:solidFill>
                  <a:latin typeface="Cambria" pitchFamily="18" charset="0"/>
                </a:rPr>
                <a:t>заведующий сектором отдела оценки качества образования</a:t>
              </a:r>
            </a:p>
          </p:txBody>
        </p:sp>
      </p:grpSp>
      <p:grpSp>
        <p:nvGrpSpPr>
          <p:cNvPr id="72709" name="Группа 38"/>
          <p:cNvGrpSpPr>
            <a:grpSpLocks/>
          </p:cNvGrpSpPr>
          <p:nvPr/>
        </p:nvGrpSpPr>
        <p:grpSpPr bwMode="auto">
          <a:xfrm>
            <a:off x="214313" y="3571875"/>
            <a:ext cx="8785225" cy="655638"/>
            <a:chOff x="179512" y="3149906"/>
            <a:chExt cx="8784976" cy="655046"/>
          </a:xfrm>
        </p:grpSpPr>
        <p:cxnSp>
          <p:nvCxnSpPr>
            <p:cNvPr id="40" name="Прямая соединительная линия 39"/>
            <p:cNvCxnSpPr/>
            <p:nvPr/>
          </p:nvCxnSpPr>
          <p:spPr>
            <a:xfrm>
              <a:off x="179512" y="3497255"/>
              <a:ext cx="8784976" cy="0"/>
            </a:xfrm>
            <a:prstGeom prst="line">
              <a:avLst/>
            </a:prstGeom>
            <a:ln w="6350">
              <a:solidFill>
                <a:srgbClr val="496DA7"/>
              </a:solidFill>
              <a:prstDash val="dash"/>
            </a:ln>
          </p:spPr>
          <p:style>
            <a:lnRef idx="1">
              <a:schemeClr val="accent1"/>
            </a:lnRef>
            <a:fillRef idx="0">
              <a:schemeClr val="accent1"/>
            </a:fillRef>
            <a:effectRef idx="0">
              <a:schemeClr val="accent1"/>
            </a:effectRef>
            <a:fontRef idx="minor">
              <a:schemeClr val="tx1"/>
            </a:fontRef>
          </p:style>
        </p:cxnSp>
        <p:sp>
          <p:nvSpPr>
            <p:cNvPr id="72721" name="TextBox 40"/>
            <p:cNvSpPr txBox="1">
              <a:spLocks noChangeArrowheads="1"/>
            </p:cNvSpPr>
            <p:nvPr/>
          </p:nvSpPr>
          <p:spPr bwMode="auto">
            <a:xfrm>
              <a:off x="179512" y="3149906"/>
              <a:ext cx="3454792" cy="369332"/>
            </a:xfrm>
            <a:prstGeom prst="rect">
              <a:avLst/>
            </a:prstGeom>
            <a:noFill/>
            <a:ln w="9525">
              <a:noFill/>
              <a:miter lim="800000"/>
              <a:headEnd/>
              <a:tailEnd/>
            </a:ln>
          </p:spPr>
          <p:txBody>
            <a:bodyPr wrap="none">
              <a:spAutoFit/>
            </a:bodyPr>
            <a:lstStyle/>
            <a:p>
              <a:r>
                <a:rPr lang="ru-RU" b="1">
                  <a:solidFill>
                    <a:srgbClr val="496DA7"/>
                  </a:solidFill>
                  <a:latin typeface="Cambria" pitchFamily="18" charset="0"/>
                </a:rPr>
                <a:t>ПАНТЕЛЕЕВ ЮРИЙ ЮРЬЕВИЧ</a:t>
              </a:r>
            </a:p>
          </p:txBody>
        </p:sp>
        <p:sp>
          <p:nvSpPr>
            <p:cNvPr id="72722" name="TextBox 41"/>
            <p:cNvSpPr txBox="1">
              <a:spLocks noChangeArrowheads="1"/>
            </p:cNvSpPr>
            <p:nvPr/>
          </p:nvSpPr>
          <p:spPr bwMode="auto">
            <a:xfrm>
              <a:off x="7019725" y="3149906"/>
              <a:ext cx="1944763" cy="369332"/>
            </a:xfrm>
            <a:prstGeom prst="rect">
              <a:avLst/>
            </a:prstGeom>
            <a:noFill/>
            <a:ln w="9525">
              <a:noFill/>
              <a:miter lim="800000"/>
              <a:headEnd/>
              <a:tailEnd/>
            </a:ln>
          </p:spPr>
          <p:txBody>
            <a:bodyPr wrap="none">
              <a:spAutoFit/>
            </a:bodyPr>
            <a:lstStyle/>
            <a:p>
              <a:pPr algn="r"/>
              <a:r>
                <a:rPr lang="ru-RU" b="1">
                  <a:solidFill>
                    <a:srgbClr val="496DA7"/>
                  </a:solidFill>
                  <a:latin typeface="Cambria" pitchFamily="18" charset="0"/>
                </a:rPr>
                <a:t>(812) 576-34-40</a:t>
              </a:r>
            </a:p>
          </p:txBody>
        </p:sp>
        <p:sp>
          <p:nvSpPr>
            <p:cNvPr id="72723" name="TextBox 42"/>
            <p:cNvSpPr txBox="1">
              <a:spLocks noChangeArrowheads="1"/>
            </p:cNvSpPr>
            <p:nvPr/>
          </p:nvSpPr>
          <p:spPr bwMode="auto">
            <a:xfrm>
              <a:off x="179512" y="3497175"/>
              <a:ext cx="4897816" cy="307777"/>
            </a:xfrm>
            <a:prstGeom prst="rect">
              <a:avLst/>
            </a:prstGeom>
            <a:noFill/>
            <a:ln w="9525">
              <a:noFill/>
              <a:miter lim="800000"/>
              <a:headEnd/>
              <a:tailEnd/>
            </a:ln>
          </p:spPr>
          <p:txBody>
            <a:bodyPr wrap="none">
              <a:spAutoFit/>
            </a:bodyPr>
            <a:lstStyle/>
            <a:p>
              <a:r>
                <a:rPr lang="ru-RU" sz="1400" i="1">
                  <a:solidFill>
                    <a:srgbClr val="496DA7"/>
                  </a:solidFill>
                  <a:latin typeface="Cambria" pitchFamily="18" charset="0"/>
                </a:rPr>
                <a:t>старший методист отдела оценки качества образования</a:t>
              </a:r>
            </a:p>
          </p:txBody>
        </p:sp>
      </p:grpSp>
      <p:grpSp>
        <p:nvGrpSpPr>
          <p:cNvPr id="72710" name="Группа 43"/>
          <p:cNvGrpSpPr>
            <a:grpSpLocks/>
          </p:cNvGrpSpPr>
          <p:nvPr/>
        </p:nvGrpSpPr>
        <p:grpSpPr bwMode="auto">
          <a:xfrm>
            <a:off x="214313" y="4500563"/>
            <a:ext cx="8785225" cy="652462"/>
            <a:chOff x="179512" y="3149906"/>
            <a:chExt cx="8784976" cy="651874"/>
          </a:xfrm>
        </p:grpSpPr>
        <p:cxnSp>
          <p:nvCxnSpPr>
            <p:cNvPr id="45" name="Прямая соединительная линия 44"/>
            <p:cNvCxnSpPr/>
            <p:nvPr/>
          </p:nvCxnSpPr>
          <p:spPr>
            <a:xfrm>
              <a:off x="179512" y="3497255"/>
              <a:ext cx="8784976" cy="0"/>
            </a:xfrm>
            <a:prstGeom prst="line">
              <a:avLst/>
            </a:prstGeom>
            <a:ln w="6350">
              <a:solidFill>
                <a:srgbClr val="496DA7"/>
              </a:solidFill>
              <a:prstDash val="dash"/>
            </a:ln>
          </p:spPr>
          <p:style>
            <a:lnRef idx="1">
              <a:schemeClr val="accent1"/>
            </a:lnRef>
            <a:fillRef idx="0">
              <a:schemeClr val="accent1"/>
            </a:fillRef>
            <a:effectRef idx="0">
              <a:schemeClr val="accent1"/>
            </a:effectRef>
            <a:fontRef idx="minor">
              <a:schemeClr val="tx1"/>
            </a:fontRef>
          </p:style>
        </p:cxnSp>
        <p:sp>
          <p:nvSpPr>
            <p:cNvPr id="72717" name="TextBox 45"/>
            <p:cNvSpPr txBox="1">
              <a:spLocks noChangeArrowheads="1"/>
            </p:cNvSpPr>
            <p:nvPr/>
          </p:nvSpPr>
          <p:spPr bwMode="auto">
            <a:xfrm>
              <a:off x="179512" y="3149906"/>
              <a:ext cx="4344716" cy="369332"/>
            </a:xfrm>
            <a:prstGeom prst="rect">
              <a:avLst/>
            </a:prstGeom>
            <a:noFill/>
            <a:ln w="9525">
              <a:noFill/>
              <a:miter lim="800000"/>
              <a:headEnd/>
              <a:tailEnd/>
            </a:ln>
          </p:spPr>
          <p:txBody>
            <a:bodyPr wrap="none">
              <a:spAutoFit/>
            </a:bodyPr>
            <a:lstStyle/>
            <a:p>
              <a:r>
                <a:rPr lang="ru-RU" b="1">
                  <a:solidFill>
                    <a:srgbClr val="496DA7"/>
                  </a:solidFill>
                  <a:latin typeface="Cambria" pitchFamily="18" charset="0"/>
                </a:rPr>
                <a:t>ЛЕНКОВ КИРИЛЛ КОНСТАНТИНОВИЧ</a:t>
              </a:r>
            </a:p>
          </p:txBody>
        </p:sp>
        <p:sp>
          <p:nvSpPr>
            <p:cNvPr id="72718" name="TextBox 46"/>
            <p:cNvSpPr txBox="1">
              <a:spLocks noChangeArrowheads="1"/>
            </p:cNvSpPr>
            <p:nvPr/>
          </p:nvSpPr>
          <p:spPr bwMode="auto">
            <a:xfrm>
              <a:off x="7019725" y="3149906"/>
              <a:ext cx="1944763" cy="369332"/>
            </a:xfrm>
            <a:prstGeom prst="rect">
              <a:avLst/>
            </a:prstGeom>
            <a:noFill/>
            <a:ln w="9525">
              <a:noFill/>
              <a:miter lim="800000"/>
              <a:headEnd/>
              <a:tailEnd/>
            </a:ln>
          </p:spPr>
          <p:txBody>
            <a:bodyPr wrap="none">
              <a:spAutoFit/>
            </a:bodyPr>
            <a:lstStyle/>
            <a:p>
              <a:pPr algn="r"/>
              <a:r>
                <a:rPr lang="ru-RU" b="1">
                  <a:solidFill>
                    <a:srgbClr val="496DA7"/>
                  </a:solidFill>
                  <a:latin typeface="Cambria" pitchFamily="18" charset="0"/>
                </a:rPr>
                <a:t>(812) 576-34-40</a:t>
              </a:r>
            </a:p>
          </p:txBody>
        </p:sp>
        <p:sp>
          <p:nvSpPr>
            <p:cNvPr id="72719" name="TextBox 47"/>
            <p:cNvSpPr txBox="1">
              <a:spLocks noChangeArrowheads="1"/>
            </p:cNvSpPr>
            <p:nvPr/>
          </p:nvSpPr>
          <p:spPr bwMode="auto">
            <a:xfrm>
              <a:off x="179512" y="3497255"/>
              <a:ext cx="5149704" cy="304525"/>
            </a:xfrm>
            <a:prstGeom prst="rect">
              <a:avLst/>
            </a:prstGeom>
            <a:noFill/>
            <a:ln w="9525">
              <a:noFill/>
              <a:miter lim="800000"/>
              <a:headEnd/>
              <a:tailEnd/>
            </a:ln>
          </p:spPr>
          <p:txBody>
            <a:bodyPr wrap="none">
              <a:spAutoFit/>
            </a:bodyPr>
            <a:lstStyle/>
            <a:p>
              <a:r>
                <a:rPr lang="ru-RU" sz="1400" i="1">
                  <a:solidFill>
                    <a:srgbClr val="496DA7"/>
                  </a:solidFill>
                </a:rPr>
                <a:t>старший методист</a:t>
              </a:r>
              <a:r>
                <a:rPr lang="ru-RU" sz="1400" i="1">
                  <a:solidFill>
                    <a:srgbClr val="496DA7"/>
                  </a:solidFill>
                  <a:latin typeface="Cambria" pitchFamily="18" charset="0"/>
                </a:rPr>
                <a:t> отдела оценки качества образования</a:t>
              </a:r>
            </a:p>
          </p:txBody>
        </p:sp>
      </p:grpSp>
      <p:grpSp>
        <p:nvGrpSpPr>
          <p:cNvPr id="72711" name="Группа 23"/>
          <p:cNvGrpSpPr>
            <a:grpSpLocks/>
          </p:cNvGrpSpPr>
          <p:nvPr/>
        </p:nvGrpSpPr>
        <p:grpSpPr bwMode="auto">
          <a:xfrm>
            <a:off x="214313" y="5500688"/>
            <a:ext cx="8785225" cy="655637"/>
            <a:chOff x="179512" y="3149906"/>
            <a:chExt cx="8784976" cy="655046"/>
          </a:xfrm>
        </p:grpSpPr>
        <p:cxnSp>
          <p:nvCxnSpPr>
            <p:cNvPr id="25" name="Прямая соединительная линия 24"/>
            <p:cNvCxnSpPr/>
            <p:nvPr/>
          </p:nvCxnSpPr>
          <p:spPr>
            <a:xfrm>
              <a:off x="179512" y="3497255"/>
              <a:ext cx="8784976" cy="0"/>
            </a:xfrm>
            <a:prstGeom prst="line">
              <a:avLst/>
            </a:prstGeom>
            <a:ln w="6350">
              <a:solidFill>
                <a:srgbClr val="496DA7"/>
              </a:solidFill>
              <a:prstDash val="dash"/>
            </a:ln>
          </p:spPr>
          <p:style>
            <a:lnRef idx="1">
              <a:schemeClr val="accent1"/>
            </a:lnRef>
            <a:fillRef idx="0">
              <a:schemeClr val="accent1"/>
            </a:fillRef>
            <a:effectRef idx="0">
              <a:schemeClr val="accent1"/>
            </a:effectRef>
            <a:fontRef idx="minor">
              <a:schemeClr val="tx1"/>
            </a:fontRef>
          </p:style>
        </p:cxnSp>
        <p:sp>
          <p:nvSpPr>
            <p:cNvPr id="72713" name="TextBox 25"/>
            <p:cNvSpPr txBox="1">
              <a:spLocks noChangeArrowheads="1"/>
            </p:cNvSpPr>
            <p:nvPr/>
          </p:nvSpPr>
          <p:spPr bwMode="auto">
            <a:xfrm>
              <a:off x="179512" y="3149906"/>
              <a:ext cx="3610476" cy="369332"/>
            </a:xfrm>
            <a:prstGeom prst="rect">
              <a:avLst/>
            </a:prstGeom>
            <a:noFill/>
            <a:ln w="9525">
              <a:noFill/>
              <a:miter lim="800000"/>
              <a:headEnd/>
              <a:tailEnd/>
            </a:ln>
          </p:spPr>
          <p:txBody>
            <a:bodyPr wrap="none">
              <a:spAutoFit/>
            </a:bodyPr>
            <a:lstStyle/>
            <a:p>
              <a:r>
                <a:rPr lang="ru-RU" b="1">
                  <a:solidFill>
                    <a:srgbClr val="496DA7"/>
                  </a:solidFill>
                  <a:latin typeface="Cambria" pitchFamily="18" charset="0"/>
                </a:rPr>
                <a:t>БУБЛИК НАДЕЖДА ИВАНОВНА</a:t>
              </a:r>
            </a:p>
          </p:txBody>
        </p:sp>
        <p:sp>
          <p:nvSpPr>
            <p:cNvPr id="72714" name="TextBox 27"/>
            <p:cNvSpPr txBox="1">
              <a:spLocks noChangeArrowheads="1"/>
            </p:cNvSpPr>
            <p:nvPr/>
          </p:nvSpPr>
          <p:spPr bwMode="auto">
            <a:xfrm>
              <a:off x="7019725" y="3149906"/>
              <a:ext cx="1944763" cy="369332"/>
            </a:xfrm>
            <a:prstGeom prst="rect">
              <a:avLst/>
            </a:prstGeom>
            <a:noFill/>
            <a:ln w="9525">
              <a:noFill/>
              <a:miter lim="800000"/>
              <a:headEnd/>
              <a:tailEnd/>
            </a:ln>
          </p:spPr>
          <p:txBody>
            <a:bodyPr wrap="none">
              <a:spAutoFit/>
            </a:bodyPr>
            <a:lstStyle/>
            <a:p>
              <a:pPr algn="r"/>
              <a:r>
                <a:rPr lang="ru-RU" b="1">
                  <a:solidFill>
                    <a:srgbClr val="496DA7"/>
                  </a:solidFill>
                  <a:latin typeface="Cambria" pitchFamily="18" charset="0"/>
                </a:rPr>
                <a:t>(812) 576-34-40</a:t>
              </a:r>
            </a:p>
          </p:txBody>
        </p:sp>
        <p:sp>
          <p:nvSpPr>
            <p:cNvPr id="72715" name="TextBox 28"/>
            <p:cNvSpPr txBox="1">
              <a:spLocks noChangeArrowheads="1"/>
            </p:cNvSpPr>
            <p:nvPr/>
          </p:nvSpPr>
          <p:spPr bwMode="auto">
            <a:xfrm>
              <a:off x="179512" y="3497175"/>
              <a:ext cx="4118563" cy="307777"/>
            </a:xfrm>
            <a:prstGeom prst="rect">
              <a:avLst/>
            </a:prstGeom>
            <a:noFill/>
            <a:ln w="9525">
              <a:noFill/>
              <a:miter lim="800000"/>
              <a:headEnd/>
              <a:tailEnd/>
            </a:ln>
          </p:spPr>
          <p:txBody>
            <a:bodyPr wrap="none">
              <a:spAutoFit/>
            </a:bodyPr>
            <a:lstStyle/>
            <a:p>
              <a:r>
                <a:rPr lang="ru-RU" sz="1400" i="1">
                  <a:solidFill>
                    <a:srgbClr val="496DA7"/>
                  </a:solidFill>
                  <a:latin typeface="Cambria" pitchFamily="18" charset="0"/>
                </a:rPr>
                <a:t>методист отдела оценки качества образования</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F5790A62-893A-4285-AB34-E63C7714062D}" type="slidenum">
              <a:rPr lang="ru-RU"/>
              <a:pPr>
                <a:defRPr/>
              </a:pPr>
              <a:t>7</a:t>
            </a:fld>
            <a:endParaRPr lang="ru-RU"/>
          </a:p>
        </p:txBody>
      </p:sp>
      <p:sp>
        <p:nvSpPr>
          <p:cNvPr id="152578" name="Rectangle 2"/>
          <p:cNvSpPr>
            <a:spLocks noGrp="1" noChangeArrowheads="1"/>
          </p:cNvSpPr>
          <p:nvPr>
            <p:ph type="title"/>
          </p:nvPr>
        </p:nvSpPr>
        <p:spPr>
          <a:xfrm>
            <a:off x="571500" y="928688"/>
            <a:ext cx="8229600" cy="846137"/>
          </a:xfrm>
        </p:spPr>
        <p:txBody>
          <a:bodyPr/>
          <a:lstStyle/>
          <a:p>
            <a:pPr>
              <a:defRPr/>
            </a:pPr>
            <a:r>
              <a:rPr lang="ru-RU" altLang="ru-RU" sz="3200" b="1" dirty="0" smtClean="0">
                <a:solidFill>
                  <a:schemeClr val="tx2"/>
                </a:solidFill>
                <a:effectLst>
                  <a:outerShdw blurRad="38100" dist="38100" dir="2700000" algn="tl">
                    <a:srgbClr val="C0C0C0"/>
                  </a:outerShdw>
                </a:effectLst>
                <a:latin typeface="Garamond" pitchFamily="18" charset="0"/>
              </a:rPr>
              <a:t>Имеют право писать изложение </a:t>
            </a:r>
          </a:p>
        </p:txBody>
      </p:sp>
      <p:sp>
        <p:nvSpPr>
          <p:cNvPr id="22531" name="Rectangle 3"/>
          <p:cNvSpPr>
            <a:spLocks noGrp="1" noChangeArrowheads="1"/>
          </p:cNvSpPr>
          <p:nvPr>
            <p:ph idx="1"/>
          </p:nvPr>
        </p:nvSpPr>
        <p:spPr>
          <a:xfrm>
            <a:off x="428625" y="1928813"/>
            <a:ext cx="8229600" cy="4537075"/>
          </a:xfrm>
        </p:spPr>
        <p:txBody>
          <a:bodyPr/>
          <a:lstStyle/>
          <a:p>
            <a:r>
              <a:rPr lang="ru-RU" sz="2000" b="1" dirty="0" smtClean="0">
                <a:solidFill>
                  <a:srgbClr val="35688B"/>
                </a:solidFill>
                <a:latin typeface="Garamond" pitchFamily="18" charset="0"/>
              </a:rPr>
              <a:t>дети-инвалиды или инвалиды (регистрация по справке об инвалидности);</a:t>
            </a:r>
          </a:p>
          <a:p>
            <a:r>
              <a:rPr lang="ru-RU" sz="2000" b="1" dirty="0" smtClean="0">
                <a:solidFill>
                  <a:srgbClr val="35688B"/>
                </a:solidFill>
                <a:latin typeface="Garamond" pitchFamily="18" charset="0"/>
              </a:rPr>
              <a:t>обучающиеся с ОВЗ (регистрация по заключению ЦПМПК);</a:t>
            </a:r>
          </a:p>
          <a:p>
            <a:r>
              <a:rPr lang="ru-RU" sz="2000" b="1" dirty="0" smtClean="0">
                <a:solidFill>
                  <a:srgbClr val="35688B"/>
                </a:solidFill>
                <a:latin typeface="Garamond" pitchFamily="18" charset="0"/>
              </a:rPr>
              <a:t>обучающиеся на дому (регистрация по заключению ЦПМПК);</a:t>
            </a:r>
          </a:p>
          <a:p>
            <a:r>
              <a:rPr lang="ru-RU" sz="2000" b="1" dirty="0" smtClean="0">
                <a:solidFill>
                  <a:srgbClr val="35688B"/>
                </a:solidFill>
                <a:latin typeface="Garamond" pitchFamily="18" charset="0"/>
              </a:rPr>
              <a:t>обучающиеся в образовательных организациях для нуждающихся в длительном лечении (регистрация по заключению ЦПМПК);</a:t>
            </a:r>
          </a:p>
          <a:p>
            <a:endParaRPr lang="ru-RU" sz="2000" b="1" dirty="0" smtClean="0">
              <a:solidFill>
                <a:srgbClr val="35688B"/>
              </a:solidFill>
              <a:latin typeface="Garamond" pitchFamily="18" charset="0"/>
            </a:endParaRPr>
          </a:p>
          <a:p>
            <a:pPr algn="r">
              <a:buNone/>
            </a:pPr>
            <a:r>
              <a:rPr lang="ru-RU" sz="2000" b="1" dirty="0" smtClean="0">
                <a:solidFill>
                  <a:srgbClr val="35688B"/>
                </a:solidFill>
                <a:latin typeface="Garamond" pitchFamily="18" charset="0"/>
              </a:rPr>
              <a:t>ЦПМПК  Лиговский пр., д.46; 314-13-12; 764-57-56</a:t>
            </a:r>
          </a:p>
          <a:p>
            <a:endParaRPr lang="ru-RU" sz="2000" b="1" dirty="0" smtClean="0">
              <a:solidFill>
                <a:srgbClr val="35688B"/>
              </a:solidFill>
              <a:latin typeface="Garamond" pitchFamily="18" charset="0"/>
            </a:endParaRPr>
          </a:p>
          <a:p>
            <a:r>
              <a:rPr lang="ru-RU" sz="2000" b="1" dirty="0" smtClean="0">
                <a:solidFill>
                  <a:srgbClr val="35688B"/>
                </a:solidFill>
                <a:latin typeface="Garamond" pitchFamily="18" charset="0"/>
              </a:rPr>
              <a:t>обучающиеся в специальных воспитательных учреждениях закрытого типа </a:t>
            </a:r>
            <a:br>
              <a:rPr lang="ru-RU" sz="2000" b="1" dirty="0" smtClean="0">
                <a:solidFill>
                  <a:srgbClr val="35688B"/>
                </a:solidFill>
                <a:latin typeface="Garamond" pitchFamily="18" charset="0"/>
              </a:rPr>
            </a:br>
            <a:r>
              <a:rPr lang="ru-RU" sz="2000" b="1" dirty="0" smtClean="0">
                <a:solidFill>
                  <a:srgbClr val="35688B"/>
                </a:solidFill>
                <a:latin typeface="Garamond" pitchFamily="18" charset="0"/>
              </a:rPr>
              <a:t>и в учреждениях, исполняющих наказание в виде лишения свободы.</a:t>
            </a:r>
          </a:p>
          <a:p>
            <a:endParaRPr lang="ru-RU" sz="2000" b="1" dirty="0" smtClean="0">
              <a:solidFill>
                <a:srgbClr val="35688B"/>
              </a:solidFill>
              <a:latin typeface="Garamond"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BA7BEBB8-6237-4782-B6E1-65E8C7EB84AE}" type="slidenum">
              <a:rPr lang="ru-RU"/>
              <a:pPr>
                <a:defRPr/>
              </a:pPr>
              <a:t>8</a:t>
            </a:fld>
            <a:endParaRPr lang="ru-RU"/>
          </a:p>
        </p:txBody>
      </p:sp>
      <p:sp>
        <p:nvSpPr>
          <p:cNvPr id="2" name="Заголовок 1"/>
          <p:cNvSpPr>
            <a:spLocks noGrp="1"/>
          </p:cNvSpPr>
          <p:nvPr>
            <p:ph type="title"/>
          </p:nvPr>
        </p:nvSpPr>
        <p:spPr>
          <a:xfrm>
            <a:off x="468313" y="620713"/>
            <a:ext cx="8229600" cy="785812"/>
          </a:xfrm>
        </p:spPr>
        <p:txBody>
          <a:bodyPr>
            <a:normAutofit fontScale="90000"/>
          </a:bodyPr>
          <a:lstStyle/>
          <a:p>
            <a:pPr fontAlgn="auto">
              <a:spcAft>
                <a:spcPts val="0"/>
              </a:spcAft>
              <a:defRPr/>
            </a:pPr>
            <a:r>
              <a:rPr lang="ru-RU" dirty="0" smtClean="0"/>
              <a:t/>
            </a:r>
            <a:br>
              <a:rPr lang="ru-RU" dirty="0" smtClean="0"/>
            </a:br>
            <a:r>
              <a:rPr lang="ru-RU" altLang="ru-RU" sz="3600" b="1" dirty="0" smtClean="0">
                <a:solidFill>
                  <a:schemeClr val="tx2"/>
                </a:solidFill>
                <a:effectLst>
                  <a:outerShdw blurRad="38100" dist="38100" dir="2700000" algn="tl">
                    <a:srgbClr val="C0C0C0"/>
                  </a:outerShdw>
                </a:effectLst>
                <a:latin typeface="Garamond" pitchFamily="18" charset="0"/>
              </a:rPr>
              <a:t>Руководители   учреждений</a:t>
            </a:r>
            <a:r>
              <a:rPr lang="ru-RU" dirty="0" smtClean="0"/>
              <a:t/>
            </a:r>
            <a:br>
              <a:rPr lang="ru-RU" dirty="0" smtClean="0"/>
            </a:br>
            <a:endParaRPr lang="ru-RU" dirty="0"/>
          </a:p>
        </p:txBody>
      </p:sp>
      <p:graphicFrame>
        <p:nvGraphicFramePr>
          <p:cNvPr id="16" name="Содержимое 15"/>
          <p:cNvGraphicFramePr>
            <a:graphicFrameLocks noGrp="1"/>
          </p:cNvGraphicFramePr>
          <p:nvPr>
            <p:ph idx="1"/>
          </p:nvPr>
        </p:nvGraphicFramePr>
        <p:xfrm>
          <a:off x="198407" y="1130482"/>
          <a:ext cx="8643998" cy="54325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AD9229FE-B6A6-40E3-B6A6-7D5894F56400}" type="slidenum">
              <a:rPr lang="ru-RU"/>
              <a:pPr>
                <a:defRPr/>
              </a:pPr>
              <a:t>9</a:t>
            </a:fld>
            <a:endParaRPr lang="ru-RU"/>
          </a:p>
        </p:txBody>
      </p:sp>
      <p:sp>
        <p:nvSpPr>
          <p:cNvPr id="2" name="Заголовок 1"/>
          <p:cNvSpPr>
            <a:spLocks noGrp="1"/>
          </p:cNvSpPr>
          <p:nvPr>
            <p:ph type="title"/>
          </p:nvPr>
        </p:nvSpPr>
        <p:spPr>
          <a:xfrm>
            <a:off x="571472" y="1214422"/>
            <a:ext cx="8229600" cy="560387"/>
          </a:xfrm>
        </p:spPr>
        <p:txBody>
          <a:bodyPr/>
          <a:lstStyle/>
          <a:p>
            <a:pPr>
              <a:defRPr/>
            </a:pPr>
            <a:r>
              <a:rPr lang="ru-RU" altLang="ru-RU" sz="3200" b="1" dirty="0" smtClean="0">
                <a:solidFill>
                  <a:schemeClr val="tx2"/>
                </a:solidFill>
                <a:effectLst>
                  <a:outerShdw blurRad="38100" dist="38100" dir="2700000" algn="tl">
                    <a:srgbClr val="C0C0C0"/>
                  </a:outerShdw>
                </a:effectLst>
                <a:latin typeface="Garamond" pitchFamily="18" charset="0"/>
              </a:rPr>
              <a:t>Члены комиссии</a:t>
            </a:r>
            <a:br>
              <a:rPr lang="ru-RU" altLang="ru-RU" sz="3200" b="1" dirty="0" smtClean="0">
                <a:solidFill>
                  <a:schemeClr val="tx2"/>
                </a:solidFill>
                <a:effectLst>
                  <a:outerShdw blurRad="38100" dist="38100" dir="2700000" algn="tl">
                    <a:srgbClr val="C0C0C0"/>
                  </a:outerShdw>
                </a:effectLst>
                <a:latin typeface="Garamond" pitchFamily="18" charset="0"/>
              </a:rPr>
            </a:br>
            <a:r>
              <a:rPr lang="ru-RU" altLang="ru-RU" sz="3200" b="1" dirty="0" smtClean="0">
                <a:solidFill>
                  <a:schemeClr val="tx2"/>
                </a:solidFill>
                <a:effectLst>
                  <a:outerShdw blurRad="38100" dist="38100" dir="2700000" algn="tl">
                    <a:srgbClr val="C0C0C0"/>
                  </a:outerShdw>
                </a:effectLst>
                <a:latin typeface="Garamond" pitchFamily="18" charset="0"/>
              </a:rPr>
              <a:t>(</a:t>
            </a:r>
            <a:r>
              <a:rPr lang="ru-RU" altLang="ru-RU" sz="3200" b="1" i="1" dirty="0" smtClean="0">
                <a:solidFill>
                  <a:schemeClr val="tx2"/>
                </a:solidFill>
                <a:effectLst>
                  <a:outerShdw blurRad="38100" dist="38100" dir="2700000" algn="tl">
                    <a:srgbClr val="C0C0C0"/>
                  </a:outerShdw>
                </a:effectLst>
                <a:latin typeface="Garamond" pitchFamily="18" charset="0"/>
              </a:rPr>
              <a:t>приказ о формировании комиссии</a:t>
            </a:r>
            <a:r>
              <a:rPr lang="ru-RU" altLang="ru-RU" sz="3200" b="1" dirty="0" smtClean="0">
                <a:solidFill>
                  <a:schemeClr val="tx2"/>
                </a:solidFill>
                <a:effectLst>
                  <a:outerShdw blurRad="38100" dist="38100" dir="2700000" algn="tl">
                    <a:srgbClr val="C0C0C0"/>
                  </a:outerShdw>
                </a:effectLst>
                <a:latin typeface="Garamond" pitchFamily="18" charset="0"/>
              </a:rPr>
              <a:t>)</a:t>
            </a:r>
            <a:endParaRPr lang="ru-RU" altLang="ru-RU" sz="3200" b="1" dirty="0">
              <a:solidFill>
                <a:schemeClr val="tx2"/>
              </a:solidFill>
              <a:effectLst>
                <a:outerShdw blurRad="38100" dist="38100" dir="2700000" algn="tl">
                  <a:srgbClr val="C0C0C0"/>
                </a:outerShdw>
              </a:effectLst>
              <a:latin typeface="Garamond" pitchFamily="18" charset="0"/>
            </a:endParaRPr>
          </a:p>
        </p:txBody>
      </p:sp>
      <p:sp>
        <p:nvSpPr>
          <p:cNvPr id="24578" name="Содержимое 2"/>
          <p:cNvSpPr>
            <a:spLocks noGrp="1"/>
          </p:cNvSpPr>
          <p:nvPr>
            <p:ph idx="1"/>
          </p:nvPr>
        </p:nvSpPr>
        <p:spPr>
          <a:xfrm>
            <a:off x="428625" y="2428875"/>
            <a:ext cx="8229600" cy="2786063"/>
          </a:xfrm>
        </p:spPr>
        <p:txBody>
          <a:bodyPr/>
          <a:lstStyle/>
          <a:p>
            <a:r>
              <a:rPr lang="ru-RU" sz="2000" b="1" dirty="0" smtClean="0">
                <a:solidFill>
                  <a:srgbClr val="35688B"/>
                </a:solidFill>
                <a:latin typeface="Garamond" pitchFamily="18" charset="0"/>
              </a:rPr>
              <a:t>организаторы в аудиториях (не менее 1 организатора);</a:t>
            </a:r>
          </a:p>
          <a:p>
            <a:r>
              <a:rPr lang="ru-RU" sz="2000" b="1" dirty="0" smtClean="0">
                <a:solidFill>
                  <a:srgbClr val="35688B"/>
                </a:solidFill>
                <a:latin typeface="Garamond" pitchFamily="18" charset="0"/>
              </a:rPr>
              <a:t>члены (эксперты) комиссии, участвующие в проверке итогового сочинения (изложения);</a:t>
            </a:r>
          </a:p>
          <a:p>
            <a:r>
              <a:rPr lang="ru-RU" sz="2000" b="1" dirty="0" smtClean="0">
                <a:solidFill>
                  <a:srgbClr val="35688B"/>
                </a:solidFill>
                <a:latin typeface="Garamond" pitchFamily="18" charset="0"/>
              </a:rPr>
              <a:t>ответственный за получение бланков итогового сочинения (изложения), а также передачу материалов итогового сочинения (изложения) в ОУО</a:t>
            </a:r>
          </a:p>
          <a:p>
            <a:r>
              <a:rPr lang="ru-RU" sz="2000" b="1" dirty="0" smtClean="0">
                <a:solidFill>
                  <a:srgbClr val="35688B"/>
                </a:solidFill>
                <a:latin typeface="Garamond" pitchFamily="18" charset="0"/>
              </a:rPr>
              <a:t>Ответственный за перенос результатов проверки сочинений (изложений) с копий на оригиналы бланков регистрации</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21132</TotalTime>
  <Words>2970</Words>
  <Application>Microsoft Office PowerPoint</Application>
  <PresentationFormat>Экран (4:3)</PresentationFormat>
  <Paragraphs>400</Paragraphs>
  <Slides>62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62</vt:i4>
      </vt:variant>
    </vt:vector>
  </HeadingPairs>
  <TitlesOfParts>
    <vt:vector size="63" baseType="lpstr">
      <vt:lpstr>Тема Office</vt:lpstr>
      <vt:lpstr>Слайд 1</vt:lpstr>
      <vt:lpstr>Введение итогового сочинения (изложения) в 2014-2015 учебном году</vt:lpstr>
      <vt:lpstr>Слайд 3</vt:lpstr>
      <vt:lpstr>Слайд 4</vt:lpstr>
      <vt:lpstr> </vt:lpstr>
      <vt:lpstr>Участники итогового сочинения:</vt:lpstr>
      <vt:lpstr>Имеют право писать изложение </vt:lpstr>
      <vt:lpstr> Руководители   учреждений </vt:lpstr>
      <vt:lpstr>Члены комиссии (приказ о формировании комиссии)</vt:lpstr>
      <vt:lpstr> (приказ о назначении)</vt:lpstr>
      <vt:lpstr>Не позднее, чем за две недели до проведения итогового сочинения (изложения), руководителю необходимо: </vt:lpstr>
      <vt:lpstr>Не позднее, чем за день до начала проведения итогового сочинения (изложения):  </vt:lpstr>
      <vt:lpstr>Подготовка к проведению </vt:lpstr>
      <vt:lpstr>Не позднее, чем за день до начала проведения итогового сочинения (изложения), технический специалист обязан:  </vt:lpstr>
      <vt:lpstr>Слайд 15</vt:lpstr>
      <vt:lpstr>Члены комиссии до начала проведения итогового сочинения (изложения) обязаны ознакомиться с: </vt:lpstr>
      <vt:lpstr>Слайд 17</vt:lpstr>
      <vt:lpstr>Слайд 18</vt:lpstr>
      <vt:lpstr>В день проведения руководитель обязан:</vt:lpstr>
      <vt:lpstr>На этапе проведения сочинения руководитель учреждения:</vt:lpstr>
      <vt:lpstr>Член комиссии должен:</vt:lpstr>
      <vt:lpstr>Слайд 22</vt:lpstr>
      <vt:lpstr>Слайд 23</vt:lpstr>
      <vt:lpstr>Слайд 24</vt:lpstr>
      <vt:lpstr>Слайд 25</vt:lpstr>
      <vt:lpstr>Слайд 26</vt:lpstr>
      <vt:lpstr>Слайд 27</vt:lpstr>
      <vt:lpstr>Темы сочинения (изложения)</vt:lpstr>
      <vt:lpstr>Темы сочинения (изложения)</vt:lpstr>
      <vt:lpstr>Слайд 30</vt:lpstr>
      <vt:lpstr>До начала итогового сочинения (изложения) член комиссии должен: </vt:lpstr>
      <vt:lpstr>До начала итогового сочинения (изложения) член комиссии должен: </vt:lpstr>
      <vt:lpstr>Слайд 33</vt:lpstr>
      <vt:lpstr>Слайд 34</vt:lpstr>
      <vt:lpstr>Слайд 35</vt:lpstr>
      <vt:lpstr>Слайд 36</vt:lpstr>
      <vt:lpstr>Слайд 37</vt:lpstr>
      <vt:lpstr>Слайд 38</vt:lpstr>
      <vt:lpstr>Слайд 39</vt:lpstr>
      <vt:lpstr>Слайд 40</vt:lpstr>
      <vt:lpstr>Слайд 41</vt:lpstr>
      <vt:lpstr>Член комиссии должен:</vt:lpstr>
      <vt:lpstr>Слайд 43</vt:lpstr>
      <vt:lpstr>Слайд 44</vt:lpstr>
      <vt:lpstr>Слайд 45</vt:lpstr>
      <vt:lpstr>Слайд 46</vt:lpstr>
      <vt:lpstr>На этапе завершения проведения сочинения руководитель учреждения:</vt:lpstr>
      <vt:lpstr>На этапе завершения проведения сочинения руководитель учреждения:</vt:lpstr>
      <vt:lpstr>На этапе завершения проведения сочинения технический специалист</vt:lpstr>
      <vt:lpstr>Слайд 50</vt:lpstr>
      <vt:lpstr>Члены комиссии (эксперты)</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lovygina.ui</dc:creator>
  <cp:lastModifiedBy>yakovleva.mv</cp:lastModifiedBy>
  <cp:revision>824</cp:revision>
  <dcterms:created xsi:type="dcterms:W3CDTF">2010-03-02T09:36:00Z</dcterms:created>
  <dcterms:modified xsi:type="dcterms:W3CDTF">2014-11-12T12:36:55Z</dcterms:modified>
</cp:coreProperties>
</file>